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1"/>
  </p:notesMasterIdLst>
  <p:sldIdLst>
    <p:sldId id="256" r:id="rId2"/>
    <p:sldId id="257" r:id="rId3"/>
    <p:sldId id="258" r:id="rId4"/>
    <p:sldId id="259" r:id="rId5"/>
    <p:sldId id="260" r:id="rId6"/>
    <p:sldId id="263" r:id="rId7"/>
    <p:sldId id="264" r:id="rId8"/>
    <p:sldId id="261" r:id="rId9"/>
    <p:sldId id="262" r:id="rId10"/>
  </p:sldIdLst>
  <p:sldSz cx="12188825" cy="12188825"/>
  <p:notesSz cx="6858000" cy="9144000"/>
  <p:defaultTextStyle>
    <a:defPPr>
      <a:defRPr lang="en-US"/>
    </a:defPPr>
    <a:lvl1pPr marL="0" algn="l" defTabSz="914354" rtl="0" eaLnBrk="1" latinLnBrk="0" hangingPunct="1">
      <a:defRPr sz="1801" kern="1200">
        <a:solidFill>
          <a:schemeClr val="tx1"/>
        </a:solidFill>
        <a:latin typeface="+mn-lt"/>
        <a:ea typeface="+mn-ea"/>
        <a:cs typeface="+mn-cs"/>
      </a:defRPr>
    </a:lvl1pPr>
    <a:lvl2pPr marL="457177" algn="l" defTabSz="914354" rtl="0" eaLnBrk="1" latinLnBrk="0" hangingPunct="1">
      <a:defRPr sz="1801" kern="1200">
        <a:solidFill>
          <a:schemeClr val="tx1"/>
        </a:solidFill>
        <a:latin typeface="+mn-lt"/>
        <a:ea typeface="+mn-ea"/>
        <a:cs typeface="+mn-cs"/>
      </a:defRPr>
    </a:lvl2pPr>
    <a:lvl3pPr marL="914354" algn="l" defTabSz="914354" rtl="0" eaLnBrk="1" latinLnBrk="0" hangingPunct="1">
      <a:defRPr sz="1801" kern="1200">
        <a:solidFill>
          <a:schemeClr val="tx1"/>
        </a:solidFill>
        <a:latin typeface="+mn-lt"/>
        <a:ea typeface="+mn-ea"/>
        <a:cs typeface="+mn-cs"/>
      </a:defRPr>
    </a:lvl3pPr>
    <a:lvl4pPr marL="1371531" algn="l" defTabSz="914354" rtl="0" eaLnBrk="1" latinLnBrk="0" hangingPunct="1">
      <a:defRPr sz="1801" kern="1200">
        <a:solidFill>
          <a:schemeClr val="tx1"/>
        </a:solidFill>
        <a:latin typeface="+mn-lt"/>
        <a:ea typeface="+mn-ea"/>
        <a:cs typeface="+mn-cs"/>
      </a:defRPr>
    </a:lvl4pPr>
    <a:lvl5pPr marL="1828708" algn="l" defTabSz="914354" rtl="0" eaLnBrk="1" latinLnBrk="0" hangingPunct="1">
      <a:defRPr sz="1801" kern="1200">
        <a:solidFill>
          <a:schemeClr val="tx1"/>
        </a:solidFill>
        <a:latin typeface="+mn-lt"/>
        <a:ea typeface="+mn-ea"/>
        <a:cs typeface="+mn-cs"/>
      </a:defRPr>
    </a:lvl5pPr>
    <a:lvl6pPr marL="2285885" algn="l" defTabSz="914354" rtl="0" eaLnBrk="1" latinLnBrk="0" hangingPunct="1">
      <a:defRPr sz="1801" kern="1200">
        <a:solidFill>
          <a:schemeClr val="tx1"/>
        </a:solidFill>
        <a:latin typeface="+mn-lt"/>
        <a:ea typeface="+mn-ea"/>
        <a:cs typeface="+mn-cs"/>
      </a:defRPr>
    </a:lvl6pPr>
    <a:lvl7pPr marL="2743062" algn="l" defTabSz="914354" rtl="0" eaLnBrk="1" latinLnBrk="0" hangingPunct="1">
      <a:defRPr sz="1801" kern="1200">
        <a:solidFill>
          <a:schemeClr val="tx1"/>
        </a:solidFill>
        <a:latin typeface="+mn-lt"/>
        <a:ea typeface="+mn-ea"/>
        <a:cs typeface="+mn-cs"/>
      </a:defRPr>
    </a:lvl7pPr>
    <a:lvl8pPr marL="3200240" algn="l" defTabSz="914354" rtl="0" eaLnBrk="1" latinLnBrk="0" hangingPunct="1">
      <a:defRPr sz="1801" kern="1200">
        <a:solidFill>
          <a:schemeClr val="tx1"/>
        </a:solidFill>
        <a:latin typeface="+mn-lt"/>
        <a:ea typeface="+mn-ea"/>
        <a:cs typeface="+mn-cs"/>
      </a:defRPr>
    </a:lvl8pPr>
    <a:lvl9pPr marL="3657417" algn="l" defTabSz="914354" rtl="0" eaLnBrk="1" latinLnBrk="0" hangingPunct="1">
      <a:defRPr sz="180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DE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66"/>
  </p:normalViewPr>
  <p:slideViewPr>
    <p:cSldViewPr snapToGrid="0" snapToObjects="1">
      <p:cViewPr>
        <p:scale>
          <a:sx n="126" d="100"/>
          <a:sy n="126" d="100"/>
        </p:scale>
        <p:origin x="144" y="-25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10.png>
</file>

<file path=ppt/media/image11.tiff>
</file>

<file path=ppt/media/image110.png>
</file>

<file path=ppt/media/image12.png>
</file>

<file path=ppt/media/image13.png>
</file>

<file path=ppt/media/image2.tiff>
</file>

<file path=ppt/media/image3.tiff>
</file>

<file path=ppt/media/image4.png>
</file>

<file path=ppt/media/image4.tiff>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3C0B5C-07F8-CB45-AFB5-7772B2DEE65C}" type="datetimeFigureOut">
              <a:rPr lang="en-US" smtClean="0"/>
              <a:t>3/8/19</a:t>
            </a:fld>
            <a:endParaRPr lang="en-US"/>
          </a:p>
        </p:txBody>
      </p:sp>
      <p:sp>
        <p:nvSpPr>
          <p:cNvPr id="4" name="Slide Image Placeholder 3"/>
          <p:cNvSpPr>
            <a:spLocks noGrp="1" noRot="1" noChangeAspect="1"/>
          </p:cNvSpPr>
          <p:nvPr>
            <p:ph type="sldImg" idx="2"/>
          </p:nvPr>
        </p:nvSpPr>
        <p:spPr>
          <a:xfrm>
            <a:off x="1885950" y="1143000"/>
            <a:ext cx="3086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3D207A-7E89-A34B-8D13-F066552458F9}" type="slidenum">
              <a:rPr lang="en-US" smtClean="0"/>
              <a:t>‹#›</a:t>
            </a:fld>
            <a:endParaRPr lang="en-US"/>
          </a:p>
        </p:txBody>
      </p:sp>
    </p:spTree>
    <p:extLst>
      <p:ext uri="{BB962C8B-B14F-4D97-AF65-F5344CB8AC3E}">
        <p14:creationId xmlns:p14="http://schemas.microsoft.com/office/powerpoint/2010/main" val="336618450"/>
      </p:ext>
    </p:extLst>
  </p:cSld>
  <p:clrMap bg1="lt1" tx1="dk1" bg2="lt2" tx2="dk2" accent1="accent1" accent2="accent2" accent3="accent3" accent4="accent4" accent5="accent5" accent6="accent6" hlink="hlink" folHlink="folHlink"/>
  <p:notesStyle>
    <a:lvl1pPr marL="0" algn="l" defTabSz="914354" rtl="0" eaLnBrk="1" latinLnBrk="0" hangingPunct="1">
      <a:defRPr sz="1200" kern="1200">
        <a:solidFill>
          <a:schemeClr val="tx1"/>
        </a:solidFill>
        <a:latin typeface="+mn-lt"/>
        <a:ea typeface="+mn-ea"/>
        <a:cs typeface="+mn-cs"/>
      </a:defRPr>
    </a:lvl1pPr>
    <a:lvl2pPr marL="457177" algn="l" defTabSz="914354" rtl="0" eaLnBrk="1" latinLnBrk="0" hangingPunct="1">
      <a:defRPr sz="1200" kern="1200">
        <a:solidFill>
          <a:schemeClr val="tx1"/>
        </a:solidFill>
        <a:latin typeface="+mn-lt"/>
        <a:ea typeface="+mn-ea"/>
        <a:cs typeface="+mn-cs"/>
      </a:defRPr>
    </a:lvl2pPr>
    <a:lvl3pPr marL="914354" algn="l" defTabSz="914354" rtl="0" eaLnBrk="1" latinLnBrk="0" hangingPunct="1">
      <a:defRPr sz="1200" kern="1200">
        <a:solidFill>
          <a:schemeClr val="tx1"/>
        </a:solidFill>
        <a:latin typeface="+mn-lt"/>
        <a:ea typeface="+mn-ea"/>
        <a:cs typeface="+mn-cs"/>
      </a:defRPr>
    </a:lvl3pPr>
    <a:lvl4pPr marL="1371531" algn="l" defTabSz="914354" rtl="0" eaLnBrk="1" latinLnBrk="0" hangingPunct="1">
      <a:defRPr sz="1200" kern="1200">
        <a:solidFill>
          <a:schemeClr val="tx1"/>
        </a:solidFill>
        <a:latin typeface="+mn-lt"/>
        <a:ea typeface="+mn-ea"/>
        <a:cs typeface="+mn-cs"/>
      </a:defRPr>
    </a:lvl4pPr>
    <a:lvl5pPr marL="1828708" algn="l" defTabSz="914354" rtl="0" eaLnBrk="1" latinLnBrk="0" hangingPunct="1">
      <a:defRPr sz="1200" kern="1200">
        <a:solidFill>
          <a:schemeClr val="tx1"/>
        </a:solidFill>
        <a:latin typeface="+mn-lt"/>
        <a:ea typeface="+mn-ea"/>
        <a:cs typeface="+mn-cs"/>
      </a:defRPr>
    </a:lvl5pPr>
    <a:lvl6pPr marL="2285885" algn="l" defTabSz="914354" rtl="0" eaLnBrk="1" latinLnBrk="0" hangingPunct="1">
      <a:defRPr sz="1200" kern="1200">
        <a:solidFill>
          <a:schemeClr val="tx1"/>
        </a:solidFill>
        <a:latin typeface="+mn-lt"/>
        <a:ea typeface="+mn-ea"/>
        <a:cs typeface="+mn-cs"/>
      </a:defRPr>
    </a:lvl6pPr>
    <a:lvl7pPr marL="2743062" algn="l" defTabSz="914354" rtl="0" eaLnBrk="1" latinLnBrk="0" hangingPunct="1">
      <a:defRPr sz="1200" kern="1200">
        <a:solidFill>
          <a:schemeClr val="tx1"/>
        </a:solidFill>
        <a:latin typeface="+mn-lt"/>
        <a:ea typeface="+mn-ea"/>
        <a:cs typeface="+mn-cs"/>
      </a:defRPr>
    </a:lvl7pPr>
    <a:lvl8pPr marL="3200240" algn="l" defTabSz="914354" rtl="0" eaLnBrk="1" latinLnBrk="0" hangingPunct="1">
      <a:defRPr sz="1200" kern="1200">
        <a:solidFill>
          <a:schemeClr val="tx1"/>
        </a:solidFill>
        <a:latin typeface="+mn-lt"/>
        <a:ea typeface="+mn-ea"/>
        <a:cs typeface="+mn-cs"/>
      </a:defRPr>
    </a:lvl8pPr>
    <a:lvl9pPr marL="3657417" algn="l" defTabSz="91435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85950" y="1143000"/>
            <a:ext cx="3086100" cy="3086100"/>
          </a:xfrm>
        </p:spPr>
      </p:sp>
      <p:sp>
        <p:nvSpPr>
          <p:cNvPr id="3" name="Notes Placeholder 2"/>
          <p:cNvSpPr>
            <a:spLocks noGrp="1"/>
          </p:cNvSpPr>
          <p:nvPr>
            <p:ph type="body" idx="1"/>
          </p:nvPr>
        </p:nvSpPr>
        <p:spPr/>
        <p:txBody>
          <a:bodyPr/>
          <a:lstStyle/>
          <a:p>
            <a:r>
              <a:rPr lang="en-US" dirty="0" smtClean="0"/>
              <a:t>5.29</a:t>
            </a:r>
            <a:endParaRPr lang="en-US" dirty="0"/>
          </a:p>
        </p:txBody>
      </p:sp>
      <p:sp>
        <p:nvSpPr>
          <p:cNvPr id="4" name="Slide Number Placeholder 3"/>
          <p:cNvSpPr>
            <a:spLocks noGrp="1"/>
          </p:cNvSpPr>
          <p:nvPr>
            <p:ph type="sldNum" sz="quarter" idx="10"/>
          </p:nvPr>
        </p:nvSpPr>
        <p:spPr/>
        <p:txBody>
          <a:bodyPr/>
          <a:lstStyle/>
          <a:p>
            <a:fld id="{CA3D207A-7E89-A34B-8D13-F066552458F9}" type="slidenum">
              <a:rPr lang="en-US" smtClean="0"/>
              <a:t>4</a:t>
            </a:fld>
            <a:endParaRPr lang="en-US"/>
          </a:p>
        </p:txBody>
      </p:sp>
    </p:spTree>
    <p:extLst>
      <p:ext uri="{BB962C8B-B14F-4D97-AF65-F5344CB8AC3E}">
        <p14:creationId xmlns:p14="http://schemas.microsoft.com/office/powerpoint/2010/main" val="1074362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85950" y="1143000"/>
            <a:ext cx="3086100" cy="3086100"/>
          </a:xfrm>
        </p:spPr>
      </p:sp>
      <p:sp>
        <p:nvSpPr>
          <p:cNvPr id="3" name="Notes Placeholder 2"/>
          <p:cNvSpPr>
            <a:spLocks noGrp="1"/>
          </p:cNvSpPr>
          <p:nvPr>
            <p:ph type="body" idx="1"/>
          </p:nvPr>
        </p:nvSpPr>
        <p:spPr/>
        <p:txBody>
          <a:bodyPr/>
          <a:lstStyle/>
          <a:p>
            <a:r>
              <a:rPr lang="en-US" dirty="0" smtClean="0"/>
              <a:t>5.29</a:t>
            </a:r>
            <a:endParaRPr lang="en-US" dirty="0"/>
          </a:p>
        </p:txBody>
      </p:sp>
      <p:sp>
        <p:nvSpPr>
          <p:cNvPr id="4" name="Slide Number Placeholder 3"/>
          <p:cNvSpPr>
            <a:spLocks noGrp="1"/>
          </p:cNvSpPr>
          <p:nvPr>
            <p:ph type="sldNum" sz="quarter" idx="10"/>
          </p:nvPr>
        </p:nvSpPr>
        <p:spPr/>
        <p:txBody>
          <a:bodyPr/>
          <a:lstStyle/>
          <a:p>
            <a:fld id="{CA3D207A-7E89-A34B-8D13-F066552458F9}" type="slidenum">
              <a:rPr lang="en-US" smtClean="0"/>
              <a:t>5</a:t>
            </a:fld>
            <a:endParaRPr lang="en-US"/>
          </a:p>
        </p:txBody>
      </p:sp>
    </p:spTree>
    <p:extLst>
      <p:ext uri="{BB962C8B-B14F-4D97-AF65-F5344CB8AC3E}">
        <p14:creationId xmlns:p14="http://schemas.microsoft.com/office/powerpoint/2010/main" val="1105200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85950" y="1143000"/>
            <a:ext cx="3086100" cy="3086100"/>
          </a:xfrm>
        </p:spPr>
      </p:sp>
      <p:sp>
        <p:nvSpPr>
          <p:cNvPr id="3" name="Notes Placeholder 2"/>
          <p:cNvSpPr>
            <a:spLocks noGrp="1"/>
          </p:cNvSpPr>
          <p:nvPr>
            <p:ph type="body" idx="1"/>
          </p:nvPr>
        </p:nvSpPr>
        <p:spPr/>
        <p:txBody>
          <a:bodyPr/>
          <a:lstStyle/>
          <a:p>
            <a:r>
              <a:rPr lang="en-US" dirty="0" smtClean="0"/>
              <a:t>5.29</a:t>
            </a:r>
            <a:endParaRPr lang="en-US" dirty="0"/>
          </a:p>
        </p:txBody>
      </p:sp>
      <p:sp>
        <p:nvSpPr>
          <p:cNvPr id="4" name="Slide Number Placeholder 3"/>
          <p:cNvSpPr>
            <a:spLocks noGrp="1"/>
          </p:cNvSpPr>
          <p:nvPr>
            <p:ph type="sldNum" sz="quarter" idx="10"/>
          </p:nvPr>
        </p:nvSpPr>
        <p:spPr/>
        <p:txBody>
          <a:bodyPr/>
          <a:lstStyle/>
          <a:p>
            <a:fld id="{CA3D207A-7E89-A34B-8D13-F066552458F9}" type="slidenum">
              <a:rPr lang="en-US" smtClean="0"/>
              <a:t>6</a:t>
            </a:fld>
            <a:endParaRPr lang="en-US"/>
          </a:p>
        </p:txBody>
      </p:sp>
    </p:spTree>
    <p:extLst>
      <p:ext uri="{BB962C8B-B14F-4D97-AF65-F5344CB8AC3E}">
        <p14:creationId xmlns:p14="http://schemas.microsoft.com/office/powerpoint/2010/main" val="996517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85950" y="1143000"/>
            <a:ext cx="3086100" cy="3086100"/>
          </a:xfrm>
        </p:spPr>
      </p:sp>
      <p:sp>
        <p:nvSpPr>
          <p:cNvPr id="3" name="Notes Placeholder 2"/>
          <p:cNvSpPr>
            <a:spLocks noGrp="1"/>
          </p:cNvSpPr>
          <p:nvPr>
            <p:ph type="body" idx="1"/>
          </p:nvPr>
        </p:nvSpPr>
        <p:spPr/>
        <p:txBody>
          <a:bodyPr/>
          <a:lstStyle/>
          <a:p>
            <a:r>
              <a:rPr lang="en-US" dirty="0" smtClean="0"/>
              <a:t>5.29</a:t>
            </a:r>
            <a:endParaRPr lang="en-US" dirty="0"/>
          </a:p>
        </p:txBody>
      </p:sp>
      <p:sp>
        <p:nvSpPr>
          <p:cNvPr id="4" name="Slide Number Placeholder 3"/>
          <p:cNvSpPr>
            <a:spLocks noGrp="1"/>
          </p:cNvSpPr>
          <p:nvPr>
            <p:ph type="sldNum" sz="quarter" idx="10"/>
          </p:nvPr>
        </p:nvSpPr>
        <p:spPr/>
        <p:txBody>
          <a:bodyPr/>
          <a:lstStyle/>
          <a:p>
            <a:fld id="{CA3D207A-7E89-A34B-8D13-F066552458F9}" type="slidenum">
              <a:rPr lang="en-US" smtClean="0"/>
              <a:t>8</a:t>
            </a:fld>
            <a:endParaRPr lang="en-US"/>
          </a:p>
        </p:txBody>
      </p:sp>
    </p:spTree>
    <p:extLst>
      <p:ext uri="{BB962C8B-B14F-4D97-AF65-F5344CB8AC3E}">
        <p14:creationId xmlns:p14="http://schemas.microsoft.com/office/powerpoint/2010/main" val="1574712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1994792"/>
            <a:ext cx="10360501" cy="4243517"/>
          </a:xfrm>
        </p:spPr>
        <p:txBody>
          <a:bodyPr anchor="b"/>
          <a:lstStyle>
            <a:lvl1pPr algn="ctr">
              <a:defRPr sz="7998"/>
            </a:lvl1pPr>
          </a:lstStyle>
          <a:p>
            <a:r>
              <a:rPr lang="en-US" smtClean="0"/>
              <a:t>Click to edit Master title style</a:t>
            </a:r>
            <a:endParaRPr lang="en-US" dirty="0"/>
          </a:p>
        </p:txBody>
      </p:sp>
      <p:sp>
        <p:nvSpPr>
          <p:cNvPr id="3" name="Subtitle 2"/>
          <p:cNvSpPr>
            <a:spLocks noGrp="1"/>
          </p:cNvSpPr>
          <p:nvPr>
            <p:ph type="subTitle" idx="1"/>
          </p:nvPr>
        </p:nvSpPr>
        <p:spPr>
          <a:xfrm>
            <a:off x="1523603" y="6401956"/>
            <a:ext cx="9141619" cy="2942810"/>
          </a:xfrm>
        </p:spPr>
        <p:txBody>
          <a:bodyPr/>
          <a:lstStyle>
            <a:lvl1pPr marL="0" indent="0" algn="ctr">
              <a:buNone/>
              <a:defRPr sz="3199"/>
            </a:lvl1pPr>
            <a:lvl2pPr marL="609448" indent="0" algn="ctr">
              <a:buNone/>
              <a:defRPr sz="2666"/>
            </a:lvl2pPr>
            <a:lvl3pPr marL="1218895" indent="0" algn="ctr">
              <a:buNone/>
              <a:defRPr sz="2399"/>
            </a:lvl3pPr>
            <a:lvl4pPr marL="1828343" indent="0" algn="ctr">
              <a:buNone/>
              <a:defRPr sz="2133"/>
            </a:lvl4pPr>
            <a:lvl5pPr marL="2437790" indent="0" algn="ctr">
              <a:buNone/>
              <a:defRPr sz="2133"/>
            </a:lvl5pPr>
            <a:lvl6pPr marL="3047238" indent="0" algn="ctr">
              <a:buNone/>
              <a:defRPr sz="2133"/>
            </a:lvl6pPr>
            <a:lvl7pPr marL="3656686" indent="0" algn="ctr">
              <a:buNone/>
              <a:defRPr sz="2133"/>
            </a:lvl7pPr>
            <a:lvl8pPr marL="4266133" indent="0" algn="ctr">
              <a:buNone/>
              <a:defRPr sz="2133"/>
            </a:lvl8pPr>
            <a:lvl9pPr marL="4875581" indent="0" algn="ctr">
              <a:buNone/>
              <a:defRPr sz="2133"/>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2A86B57-1942-9048-86CC-A7F75EF1ED3C}"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5CD123-4CDA-7C43-92D7-D3AC6B1A676A}" type="slidenum">
              <a:rPr lang="en-US" smtClean="0"/>
              <a:t>‹#›</a:t>
            </a:fld>
            <a:endParaRPr lang="en-US"/>
          </a:p>
        </p:txBody>
      </p:sp>
    </p:spTree>
    <p:extLst>
      <p:ext uri="{BB962C8B-B14F-4D97-AF65-F5344CB8AC3E}">
        <p14:creationId xmlns:p14="http://schemas.microsoft.com/office/powerpoint/2010/main" val="1707483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A86B57-1942-9048-86CC-A7F75EF1ED3C}"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5CD123-4CDA-7C43-92D7-D3AC6B1A676A}" type="slidenum">
              <a:rPr lang="en-US" smtClean="0"/>
              <a:t>‹#›</a:t>
            </a:fld>
            <a:endParaRPr lang="en-US"/>
          </a:p>
        </p:txBody>
      </p:sp>
    </p:spTree>
    <p:extLst>
      <p:ext uri="{BB962C8B-B14F-4D97-AF65-F5344CB8AC3E}">
        <p14:creationId xmlns:p14="http://schemas.microsoft.com/office/powerpoint/2010/main" val="21333814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2629" y="648942"/>
            <a:ext cx="2628215" cy="1032946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7982" y="648942"/>
            <a:ext cx="7732286" cy="1032946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A86B57-1942-9048-86CC-A7F75EF1ED3C}"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5CD123-4CDA-7C43-92D7-D3AC6B1A676A}" type="slidenum">
              <a:rPr lang="en-US" smtClean="0"/>
              <a:t>‹#›</a:t>
            </a:fld>
            <a:endParaRPr lang="en-US"/>
          </a:p>
        </p:txBody>
      </p:sp>
    </p:spTree>
    <p:extLst>
      <p:ext uri="{BB962C8B-B14F-4D97-AF65-F5344CB8AC3E}">
        <p14:creationId xmlns:p14="http://schemas.microsoft.com/office/powerpoint/2010/main" val="13558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A86B57-1942-9048-86CC-A7F75EF1ED3C}"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5CD123-4CDA-7C43-92D7-D3AC6B1A676A}" type="slidenum">
              <a:rPr lang="en-US" smtClean="0"/>
              <a:t>‹#›</a:t>
            </a:fld>
            <a:endParaRPr lang="en-US"/>
          </a:p>
        </p:txBody>
      </p:sp>
    </p:spTree>
    <p:extLst>
      <p:ext uri="{BB962C8B-B14F-4D97-AF65-F5344CB8AC3E}">
        <p14:creationId xmlns:p14="http://schemas.microsoft.com/office/powerpoint/2010/main" val="845999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634" y="3038745"/>
            <a:ext cx="10512862" cy="5070212"/>
          </a:xfrm>
        </p:spPr>
        <p:txBody>
          <a:bodyPr anchor="b"/>
          <a:lstStyle>
            <a:lvl1pPr>
              <a:defRPr sz="7998"/>
            </a:lvl1pPr>
          </a:lstStyle>
          <a:p>
            <a:r>
              <a:rPr lang="en-US" smtClean="0"/>
              <a:t>Click to edit Master title style</a:t>
            </a:r>
            <a:endParaRPr lang="en-US" dirty="0"/>
          </a:p>
        </p:txBody>
      </p:sp>
      <p:sp>
        <p:nvSpPr>
          <p:cNvPr id="3" name="Text Placeholder 2"/>
          <p:cNvSpPr>
            <a:spLocks noGrp="1"/>
          </p:cNvSpPr>
          <p:nvPr>
            <p:ph type="body" idx="1"/>
          </p:nvPr>
        </p:nvSpPr>
        <p:spPr>
          <a:xfrm>
            <a:off x="831634" y="8156923"/>
            <a:ext cx="10512862" cy="2666305"/>
          </a:xfrm>
        </p:spPr>
        <p:txBody>
          <a:bodyPr/>
          <a:lstStyle>
            <a:lvl1pPr marL="0" indent="0">
              <a:buNone/>
              <a:defRPr sz="3199">
                <a:solidFill>
                  <a:schemeClr val="tx1"/>
                </a:solidFill>
              </a:defRPr>
            </a:lvl1pPr>
            <a:lvl2pPr marL="609448" indent="0">
              <a:buNone/>
              <a:defRPr sz="2666">
                <a:solidFill>
                  <a:schemeClr val="tx1">
                    <a:tint val="75000"/>
                  </a:schemeClr>
                </a:solidFill>
              </a:defRPr>
            </a:lvl2pPr>
            <a:lvl3pPr marL="1218895" indent="0">
              <a:buNone/>
              <a:defRPr sz="2399">
                <a:solidFill>
                  <a:schemeClr val="tx1">
                    <a:tint val="75000"/>
                  </a:schemeClr>
                </a:solidFill>
              </a:defRPr>
            </a:lvl3pPr>
            <a:lvl4pPr marL="1828343" indent="0">
              <a:buNone/>
              <a:defRPr sz="2133">
                <a:solidFill>
                  <a:schemeClr val="tx1">
                    <a:tint val="75000"/>
                  </a:schemeClr>
                </a:solidFill>
              </a:defRPr>
            </a:lvl4pPr>
            <a:lvl5pPr marL="2437790" indent="0">
              <a:buNone/>
              <a:defRPr sz="2133">
                <a:solidFill>
                  <a:schemeClr val="tx1">
                    <a:tint val="75000"/>
                  </a:schemeClr>
                </a:solidFill>
              </a:defRPr>
            </a:lvl5pPr>
            <a:lvl6pPr marL="3047238" indent="0">
              <a:buNone/>
              <a:defRPr sz="2133">
                <a:solidFill>
                  <a:schemeClr val="tx1">
                    <a:tint val="75000"/>
                  </a:schemeClr>
                </a:solidFill>
              </a:defRPr>
            </a:lvl6pPr>
            <a:lvl7pPr marL="3656686" indent="0">
              <a:buNone/>
              <a:defRPr sz="2133">
                <a:solidFill>
                  <a:schemeClr val="tx1">
                    <a:tint val="75000"/>
                  </a:schemeClr>
                </a:solidFill>
              </a:defRPr>
            </a:lvl7pPr>
            <a:lvl8pPr marL="4266133" indent="0">
              <a:buNone/>
              <a:defRPr sz="2133">
                <a:solidFill>
                  <a:schemeClr val="tx1">
                    <a:tint val="75000"/>
                  </a:schemeClr>
                </a:solidFill>
              </a:defRPr>
            </a:lvl8pPr>
            <a:lvl9pPr marL="4875581" indent="0">
              <a:buNone/>
              <a:defRPr sz="213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A86B57-1942-9048-86CC-A7F75EF1ED3C}"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5CD123-4CDA-7C43-92D7-D3AC6B1A676A}" type="slidenum">
              <a:rPr lang="en-US" smtClean="0"/>
              <a:t>‹#›</a:t>
            </a:fld>
            <a:endParaRPr lang="en-US"/>
          </a:p>
        </p:txBody>
      </p:sp>
    </p:spTree>
    <p:extLst>
      <p:ext uri="{BB962C8B-B14F-4D97-AF65-F5344CB8AC3E}">
        <p14:creationId xmlns:p14="http://schemas.microsoft.com/office/powerpoint/2010/main" val="2238486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7982" y="3244711"/>
            <a:ext cx="5180251" cy="773369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592" y="3244711"/>
            <a:ext cx="5180251" cy="773369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2A86B57-1942-9048-86CC-A7F75EF1ED3C}"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5CD123-4CDA-7C43-92D7-D3AC6B1A676A}" type="slidenum">
              <a:rPr lang="en-US" smtClean="0"/>
              <a:t>‹#›</a:t>
            </a:fld>
            <a:endParaRPr lang="en-US"/>
          </a:p>
        </p:txBody>
      </p:sp>
    </p:spTree>
    <p:extLst>
      <p:ext uri="{BB962C8B-B14F-4D97-AF65-F5344CB8AC3E}">
        <p14:creationId xmlns:p14="http://schemas.microsoft.com/office/powerpoint/2010/main" val="1981167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569" y="648945"/>
            <a:ext cx="10512862" cy="235594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571" y="2987956"/>
            <a:ext cx="5156443" cy="1464351"/>
          </a:xfrm>
        </p:spPr>
        <p:txBody>
          <a:bodyPr anchor="b"/>
          <a:lstStyle>
            <a:lvl1pPr marL="0" indent="0">
              <a:buNone/>
              <a:defRPr sz="3199" b="1"/>
            </a:lvl1pPr>
            <a:lvl2pPr marL="609448" indent="0">
              <a:buNone/>
              <a:defRPr sz="2666" b="1"/>
            </a:lvl2pPr>
            <a:lvl3pPr marL="1218895" indent="0">
              <a:buNone/>
              <a:defRPr sz="2399" b="1"/>
            </a:lvl3pPr>
            <a:lvl4pPr marL="1828343" indent="0">
              <a:buNone/>
              <a:defRPr sz="2133" b="1"/>
            </a:lvl4pPr>
            <a:lvl5pPr marL="2437790" indent="0">
              <a:buNone/>
              <a:defRPr sz="2133" b="1"/>
            </a:lvl5pPr>
            <a:lvl6pPr marL="3047238" indent="0">
              <a:buNone/>
              <a:defRPr sz="2133" b="1"/>
            </a:lvl6pPr>
            <a:lvl7pPr marL="3656686" indent="0">
              <a:buNone/>
              <a:defRPr sz="2133" b="1"/>
            </a:lvl7pPr>
            <a:lvl8pPr marL="4266133" indent="0">
              <a:buNone/>
              <a:defRPr sz="2133" b="1"/>
            </a:lvl8pPr>
            <a:lvl9pPr marL="4875581" indent="0">
              <a:buNone/>
              <a:defRPr sz="2133" b="1"/>
            </a:lvl9pPr>
          </a:lstStyle>
          <a:p>
            <a:pPr lvl="0"/>
            <a:r>
              <a:rPr lang="en-US" smtClean="0"/>
              <a:t>Click to edit Master text styles</a:t>
            </a:r>
          </a:p>
        </p:txBody>
      </p:sp>
      <p:sp>
        <p:nvSpPr>
          <p:cNvPr id="4" name="Content Placeholder 3"/>
          <p:cNvSpPr>
            <a:spLocks noGrp="1"/>
          </p:cNvSpPr>
          <p:nvPr>
            <p:ph sz="half" idx="2"/>
          </p:nvPr>
        </p:nvSpPr>
        <p:spPr>
          <a:xfrm>
            <a:off x="839571" y="4452307"/>
            <a:ext cx="5156443" cy="65486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0593" y="2987956"/>
            <a:ext cx="5181838" cy="1464351"/>
          </a:xfrm>
        </p:spPr>
        <p:txBody>
          <a:bodyPr anchor="b"/>
          <a:lstStyle>
            <a:lvl1pPr marL="0" indent="0">
              <a:buNone/>
              <a:defRPr sz="3199" b="1"/>
            </a:lvl1pPr>
            <a:lvl2pPr marL="609448" indent="0">
              <a:buNone/>
              <a:defRPr sz="2666" b="1"/>
            </a:lvl2pPr>
            <a:lvl3pPr marL="1218895" indent="0">
              <a:buNone/>
              <a:defRPr sz="2399" b="1"/>
            </a:lvl3pPr>
            <a:lvl4pPr marL="1828343" indent="0">
              <a:buNone/>
              <a:defRPr sz="2133" b="1"/>
            </a:lvl4pPr>
            <a:lvl5pPr marL="2437790" indent="0">
              <a:buNone/>
              <a:defRPr sz="2133" b="1"/>
            </a:lvl5pPr>
            <a:lvl6pPr marL="3047238" indent="0">
              <a:buNone/>
              <a:defRPr sz="2133" b="1"/>
            </a:lvl6pPr>
            <a:lvl7pPr marL="3656686" indent="0">
              <a:buNone/>
              <a:defRPr sz="2133" b="1"/>
            </a:lvl7pPr>
            <a:lvl8pPr marL="4266133" indent="0">
              <a:buNone/>
              <a:defRPr sz="2133" b="1"/>
            </a:lvl8pPr>
            <a:lvl9pPr marL="4875581" indent="0">
              <a:buNone/>
              <a:defRPr sz="2133" b="1"/>
            </a:lvl9pPr>
          </a:lstStyle>
          <a:p>
            <a:pPr lvl="0"/>
            <a:r>
              <a:rPr lang="en-US" smtClean="0"/>
              <a:t>Click to edit Master text styles</a:t>
            </a:r>
          </a:p>
        </p:txBody>
      </p:sp>
      <p:sp>
        <p:nvSpPr>
          <p:cNvPr id="6" name="Content Placeholder 5"/>
          <p:cNvSpPr>
            <a:spLocks noGrp="1"/>
          </p:cNvSpPr>
          <p:nvPr>
            <p:ph sz="quarter" idx="4"/>
          </p:nvPr>
        </p:nvSpPr>
        <p:spPr>
          <a:xfrm>
            <a:off x="6170593" y="4452307"/>
            <a:ext cx="5181838" cy="65486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2A86B57-1942-9048-86CC-A7F75EF1ED3C}" type="datetimeFigureOut">
              <a:rPr lang="en-US" smtClean="0"/>
              <a:t>3/8/19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B5CD123-4CDA-7C43-92D7-D3AC6B1A676A}" type="slidenum">
              <a:rPr lang="en-US" smtClean="0"/>
              <a:t>‹#›</a:t>
            </a:fld>
            <a:endParaRPr lang="en-US"/>
          </a:p>
        </p:txBody>
      </p:sp>
    </p:spTree>
    <p:extLst>
      <p:ext uri="{BB962C8B-B14F-4D97-AF65-F5344CB8AC3E}">
        <p14:creationId xmlns:p14="http://schemas.microsoft.com/office/powerpoint/2010/main" val="752847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2A86B57-1942-9048-86CC-A7F75EF1ED3C}" type="datetimeFigureOut">
              <a:rPr lang="en-US" smtClean="0"/>
              <a:t>3/8/19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B5CD123-4CDA-7C43-92D7-D3AC6B1A676A}" type="slidenum">
              <a:rPr lang="en-US" smtClean="0"/>
              <a:t>‹#›</a:t>
            </a:fld>
            <a:endParaRPr lang="en-US"/>
          </a:p>
        </p:txBody>
      </p:sp>
    </p:spTree>
    <p:extLst>
      <p:ext uri="{BB962C8B-B14F-4D97-AF65-F5344CB8AC3E}">
        <p14:creationId xmlns:p14="http://schemas.microsoft.com/office/powerpoint/2010/main" val="137477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A86B57-1942-9048-86CC-A7F75EF1ED3C}" type="datetimeFigureOut">
              <a:rPr lang="en-US" smtClean="0"/>
              <a:t>3/8/19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5CD123-4CDA-7C43-92D7-D3AC6B1A676A}" type="slidenum">
              <a:rPr lang="en-US" smtClean="0"/>
              <a:t>‹#›</a:t>
            </a:fld>
            <a:endParaRPr lang="en-US"/>
          </a:p>
        </p:txBody>
      </p:sp>
    </p:spTree>
    <p:extLst>
      <p:ext uri="{BB962C8B-B14F-4D97-AF65-F5344CB8AC3E}">
        <p14:creationId xmlns:p14="http://schemas.microsoft.com/office/powerpoint/2010/main" val="2042884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569" y="812588"/>
            <a:ext cx="3931213" cy="2844059"/>
          </a:xfrm>
        </p:spPr>
        <p:txBody>
          <a:bodyPr anchor="b"/>
          <a:lstStyle>
            <a:lvl1pPr>
              <a:defRPr sz="4266"/>
            </a:lvl1pPr>
          </a:lstStyle>
          <a:p>
            <a:r>
              <a:rPr lang="en-US" smtClean="0"/>
              <a:t>Click to edit Master title style</a:t>
            </a:r>
            <a:endParaRPr lang="en-US" dirty="0"/>
          </a:p>
        </p:txBody>
      </p:sp>
      <p:sp>
        <p:nvSpPr>
          <p:cNvPr id="3" name="Content Placeholder 2"/>
          <p:cNvSpPr>
            <a:spLocks noGrp="1"/>
          </p:cNvSpPr>
          <p:nvPr>
            <p:ph idx="1"/>
          </p:nvPr>
        </p:nvSpPr>
        <p:spPr>
          <a:xfrm>
            <a:off x="5181838" y="1754968"/>
            <a:ext cx="6170593" cy="8661966"/>
          </a:xfrm>
        </p:spPr>
        <p:txBody>
          <a:bodyPr/>
          <a:lstStyle>
            <a:lvl1pPr>
              <a:defRPr sz="4266"/>
            </a:lvl1pPr>
            <a:lvl2pPr>
              <a:defRPr sz="3732"/>
            </a:lvl2pPr>
            <a:lvl3pPr>
              <a:defRPr sz="3199"/>
            </a:lvl3pPr>
            <a:lvl4pPr>
              <a:defRPr sz="2666"/>
            </a:lvl4pPr>
            <a:lvl5pPr>
              <a:defRPr sz="2666"/>
            </a:lvl5pPr>
            <a:lvl6pPr>
              <a:defRPr sz="2666"/>
            </a:lvl6pPr>
            <a:lvl7pPr>
              <a:defRPr sz="2666"/>
            </a:lvl7pPr>
            <a:lvl8pPr>
              <a:defRPr sz="2666"/>
            </a:lvl8pPr>
            <a:lvl9pPr>
              <a:defRPr sz="2666"/>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569" y="3656647"/>
            <a:ext cx="3931213" cy="6774392"/>
          </a:xfrm>
        </p:spPr>
        <p:txBody>
          <a:bodyPr/>
          <a:lstStyle>
            <a:lvl1pPr marL="0" indent="0">
              <a:buNone/>
              <a:defRPr sz="2133"/>
            </a:lvl1pPr>
            <a:lvl2pPr marL="609448" indent="0">
              <a:buNone/>
              <a:defRPr sz="1866"/>
            </a:lvl2pPr>
            <a:lvl3pPr marL="1218895" indent="0">
              <a:buNone/>
              <a:defRPr sz="1600"/>
            </a:lvl3pPr>
            <a:lvl4pPr marL="1828343" indent="0">
              <a:buNone/>
              <a:defRPr sz="1333"/>
            </a:lvl4pPr>
            <a:lvl5pPr marL="2437790" indent="0">
              <a:buNone/>
              <a:defRPr sz="1333"/>
            </a:lvl5pPr>
            <a:lvl6pPr marL="3047238" indent="0">
              <a:buNone/>
              <a:defRPr sz="1333"/>
            </a:lvl6pPr>
            <a:lvl7pPr marL="3656686" indent="0">
              <a:buNone/>
              <a:defRPr sz="1333"/>
            </a:lvl7pPr>
            <a:lvl8pPr marL="4266133" indent="0">
              <a:buNone/>
              <a:defRPr sz="1333"/>
            </a:lvl8pPr>
            <a:lvl9pPr marL="4875581" indent="0">
              <a:buNone/>
              <a:defRPr sz="13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A86B57-1942-9048-86CC-A7F75EF1ED3C}"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5CD123-4CDA-7C43-92D7-D3AC6B1A676A}" type="slidenum">
              <a:rPr lang="en-US" smtClean="0"/>
              <a:t>‹#›</a:t>
            </a:fld>
            <a:endParaRPr lang="en-US"/>
          </a:p>
        </p:txBody>
      </p:sp>
    </p:spTree>
    <p:extLst>
      <p:ext uri="{BB962C8B-B14F-4D97-AF65-F5344CB8AC3E}">
        <p14:creationId xmlns:p14="http://schemas.microsoft.com/office/powerpoint/2010/main" val="786486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569" y="812588"/>
            <a:ext cx="3931213" cy="2844059"/>
          </a:xfrm>
        </p:spPr>
        <p:txBody>
          <a:bodyPr anchor="b"/>
          <a:lstStyle>
            <a:lvl1pPr>
              <a:defRPr sz="4266"/>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1838" y="1754968"/>
            <a:ext cx="6170593" cy="8661966"/>
          </a:xfrm>
        </p:spPr>
        <p:txBody>
          <a:bodyPr anchor="t"/>
          <a:lstStyle>
            <a:lvl1pPr marL="0" indent="0">
              <a:buNone/>
              <a:defRPr sz="4266"/>
            </a:lvl1pPr>
            <a:lvl2pPr marL="609448" indent="0">
              <a:buNone/>
              <a:defRPr sz="3732"/>
            </a:lvl2pPr>
            <a:lvl3pPr marL="1218895" indent="0">
              <a:buNone/>
              <a:defRPr sz="3199"/>
            </a:lvl3pPr>
            <a:lvl4pPr marL="1828343" indent="0">
              <a:buNone/>
              <a:defRPr sz="2666"/>
            </a:lvl4pPr>
            <a:lvl5pPr marL="2437790" indent="0">
              <a:buNone/>
              <a:defRPr sz="2666"/>
            </a:lvl5pPr>
            <a:lvl6pPr marL="3047238" indent="0">
              <a:buNone/>
              <a:defRPr sz="2666"/>
            </a:lvl6pPr>
            <a:lvl7pPr marL="3656686" indent="0">
              <a:buNone/>
              <a:defRPr sz="2666"/>
            </a:lvl7pPr>
            <a:lvl8pPr marL="4266133" indent="0">
              <a:buNone/>
              <a:defRPr sz="2666"/>
            </a:lvl8pPr>
            <a:lvl9pPr marL="4875581" indent="0">
              <a:buNone/>
              <a:defRPr sz="2666"/>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569" y="3656647"/>
            <a:ext cx="3931213" cy="6774392"/>
          </a:xfrm>
        </p:spPr>
        <p:txBody>
          <a:bodyPr/>
          <a:lstStyle>
            <a:lvl1pPr marL="0" indent="0">
              <a:buNone/>
              <a:defRPr sz="2133"/>
            </a:lvl1pPr>
            <a:lvl2pPr marL="609448" indent="0">
              <a:buNone/>
              <a:defRPr sz="1866"/>
            </a:lvl2pPr>
            <a:lvl3pPr marL="1218895" indent="0">
              <a:buNone/>
              <a:defRPr sz="1600"/>
            </a:lvl3pPr>
            <a:lvl4pPr marL="1828343" indent="0">
              <a:buNone/>
              <a:defRPr sz="1333"/>
            </a:lvl4pPr>
            <a:lvl5pPr marL="2437790" indent="0">
              <a:buNone/>
              <a:defRPr sz="1333"/>
            </a:lvl5pPr>
            <a:lvl6pPr marL="3047238" indent="0">
              <a:buNone/>
              <a:defRPr sz="1333"/>
            </a:lvl6pPr>
            <a:lvl7pPr marL="3656686" indent="0">
              <a:buNone/>
              <a:defRPr sz="1333"/>
            </a:lvl7pPr>
            <a:lvl8pPr marL="4266133" indent="0">
              <a:buNone/>
              <a:defRPr sz="1333"/>
            </a:lvl8pPr>
            <a:lvl9pPr marL="4875581" indent="0">
              <a:buNone/>
              <a:defRPr sz="13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A86B57-1942-9048-86CC-A7F75EF1ED3C}"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5CD123-4CDA-7C43-92D7-D3AC6B1A676A}" type="slidenum">
              <a:rPr lang="en-US" smtClean="0"/>
              <a:t>‹#›</a:t>
            </a:fld>
            <a:endParaRPr lang="en-US"/>
          </a:p>
        </p:txBody>
      </p:sp>
    </p:spTree>
    <p:extLst>
      <p:ext uri="{BB962C8B-B14F-4D97-AF65-F5344CB8AC3E}">
        <p14:creationId xmlns:p14="http://schemas.microsoft.com/office/powerpoint/2010/main" val="72319529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7982" y="648945"/>
            <a:ext cx="10512862" cy="235594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7982" y="3244711"/>
            <a:ext cx="10512862" cy="773369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7982" y="11297238"/>
            <a:ext cx="2742486" cy="648942"/>
          </a:xfrm>
          <a:prstGeom prst="rect">
            <a:avLst/>
          </a:prstGeom>
        </p:spPr>
        <p:txBody>
          <a:bodyPr vert="horz" lIns="91440" tIns="45720" rIns="91440" bIns="45720" rtlCol="0" anchor="ctr"/>
          <a:lstStyle>
            <a:lvl1pPr algn="l">
              <a:defRPr sz="1600">
                <a:solidFill>
                  <a:schemeClr val="tx1">
                    <a:tint val="75000"/>
                  </a:schemeClr>
                </a:solidFill>
              </a:defRPr>
            </a:lvl1pPr>
          </a:lstStyle>
          <a:p>
            <a:fld id="{22A86B57-1942-9048-86CC-A7F75EF1ED3C}" type="datetimeFigureOut">
              <a:rPr lang="en-US" smtClean="0"/>
              <a:t>3/8/19</a:t>
            </a:fld>
            <a:endParaRPr lang="en-US"/>
          </a:p>
        </p:txBody>
      </p:sp>
      <p:sp>
        <p:nvSpPr>
          <p:cNvPr id="5" name="Footer Placeholder 4"/>
          <p:cNvSpPr>
            <a:spLocks noGrp="1"/>
          </p:cNvSpPr>
          <p:nvPr>
            <p:ph type="ftr" sz="quarter" idx="3"/>
          </p:nvPr>
        </p:nvSpPr>
        <p:spPr>
          <a:xfrm>
            <a:off x="4037549" y="11297238"/>
            <a:ext cx="4113728" cy="648942"/>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08357" y="11297238"/>
            <a:ext cx="2742486" cy="648942"/>
          </a:xfrm>
          <a:prstGeom prst="rect">
            <a:avLst/>
          </a:prstGeom>
        </p:spPr>
        <p:txBody>
          <a:bodyPr vert="horz" lIns="91440" tIns="45720" rIns="91440" bIns="45720" rtlCol="0" anchor="ctr"/>
          <a:lstStyle>
            <a:lvl1pPr algn="r">
              <a:defRPr sz="1600">
                <a:solidFill>
                  <a:schemeClr val="tx1">
                    <a:tint val="75000"/>
                  </a:schemeClr>
                </a:solidFill>
              </a:defRPr>
            </a:lvl1pPr>
          </a:lstStyle>
          <a:p>
            <a:fld id="{6B5CD123-4CDA-7C43-92D7-D3AC6B1A676A}" type="slidenum">
              <a:rPr lang="en-US" smtClean="0"/>
              <a:t>‹#›</a:t>
            </a:fld>
            <a:endParaRPr lang="en-US"/>
          </a:p>
        </p:txBody>
      </p:sp>
    </p:spTree>
    <p:extLst>
      <p:ext uri="{BB962C8B-B14F-4D97-AF65-F5344CB8AC3E}">
        <p14:creationId xmlns:p14="http://schemas.microsoft.com/office/powerpoint/2010/main" val="79702284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218895" rtl="0" eaLnBrk="1" latinLnBrk="0" hangingPunct="1">
        <a:lnSpc>
          <a:spcPct val="90000"/>
        </a:lnSpc>
        <a:spcBef>
          <a:spcPct val="0"/>
        </a:spcBef>
        <a:buNone/>
        <a:defRPr sz="5865" kern="1200">
          <a:solidFill>
            <a:schemeClr val="tx1"/>
          </a:solidFill>
          <a:latin typeface="+mj-lt"/>
          <a:ea typeface="+mj-ea"/>
          <a:cs typeface="+mj-cs"/>
        </a:defRPr>
      </a:lvl1pPr>
    </p:titleStyle>
    <p:bodyStyle>
      <a:lvl1pPr marL="304724" indent="-304724" algn="l" defTabSz="1218895" rtl="0" eaLnBrk="1" latinLnBrk="0" hangingPunct="1">
        <a:lnSpc>
          <a:spcPct val="90000"/>
        </a:lnSpc>
        <a:spcBef>
          <a:spcPts val="1333"/>
        </a:spcBef>
        <a:buFont typeface="Arial" panose="020B0604020202020204" pitchFamily="34" charset="0"/>
        <a:buChar char="•"/>
        <a:defRPr sz="3732" kern="1200">
          <a:solidFill>
            <a:schemeClr val="tx1"/>
          </a:solidFill>
          <a:latin typeface="+mn-lt"/>
          <a:ea typeface="+mn-ea"/>
          <a:cs typeface="+mn-cs"/>
        </a:defRPr>
      </a:lvl1pPr>
      <a:lvl2pPr marL="914171" indent="-304724" algn="l" defTabSz="1218895" rtl="0" eaLnBrk="1" latinLnBrk="0" hangingPunct="1">
        <a:lnSpc>
          <a:spcPct val="90000"/>
        </a:lnSpc>
        <a:spcBef>
          <a:spcPts val="667"/>
        </a:spcBef>
        <a:buFont typeface="Arial" panose="020B0604020202020204" pitchFamily="34" charset="0"/>
        <a:buChar char="•"/>
        <a:defRPr sz="3199" kern="1200">
          <a:solidFill>
            <a:schemeClr val="tx1"/>
          </a:solidFill>
          <a:latin typeface="+mn-lt"/>
          <a:ea typeface="+mn-ea"/>
          <a:cs typeface="+mn-cs"/>
        </a:defRPr>
      </a:lvl2pPr>
      <a:lvl3pPr marL="1523619" indent="-304724" algn="l" defTabSz="1218895" rtl="0" eaLnBrk="1" latinLnBrk="0" hangingPunct="1">
        <a:lnSpc>
          <a:spcPct val="90000"/>
        </a:lnSpc>
        <a:spcBef>
          <a:spcPts val="667"/>
        </a:spcBef>
        <a:buFont typeface="Arial" panose="020B0604020202020204" pitchFamily="34" charset="0"/>
        <a:buChar char="•"/>
        <a:defRPr sz="2666" kern="1200">
          <a:solidFill>
            <a:schemeClr val="tx1"/>
          </a:solidFill>
          <a:latin typeface="+mn-lt"/>
          <a:ea typeface="+mn-ea"/>
          <a:cs typeface="+mn-cs"/>
        </a:defRPr>
      </a:lvl3pPr>
      <a:lvl4pPr marL="2133067" indent="-304724" algn="l" defTabSz="1218895" rtl="0" eaLnBrk="1" latinLnBrk="0" hangingPunct="1">
        <a:lnSpc>
          <a:spcPct val="90000"/>
        </a:lnSpc>
        <a:spcBef>
          <a:spcPts val="667"/>
        </a:spcBef>
        <a:buFont typeface="Arial" panose="020B0604020202020204" pitchFamily="34" charset="0"/>
        <a:buChar char="•"/>
        <a:defRPr sz="2399" kern="1200">
          <a:solidFill>
            <a:schemeClr val="tx1"/>
          </a:solidFill>
          <a:latin typeface="+mn-lt"/>
          <a:ea typeface="+mn-ea"/>
          <a:cs typeface="+mn-cs"/>
        </a:defRPr>
      </a:lvl4pPr>
      <a:lvl5pPr marL="2742514" indent="-304724" algn="l" defTabSz="1218895" rtl="0" eaLnBrk="1" latinLnBrk="0" hangingPunct="1">
        <a:lnSpc>
          <a:spcPct val="90000"/>
        </a:lnSpc>
        <a:spcBef>
          <a:spcPts val="667"/>
        </a:spcBef>
        <a:buFont typeface="Arial" panose="020B0604020202020204" pitchFamily="34" charset="0"/>
        <a:buChar char="•"/>
        <a:defRPr sz="2399" kern="1200">
          <a:solidFill>
            <a:schemeClr val="tx1"/>
          </a:solidFill>
          <a:latin typeface="+mn-lt"/>
          <a:ea typeface="+mn-ea"/>
          <a:cs typeface="+mn-cs"/>
        </a:defRPr>
      </a:lvl5pPr>
      <a:lvl6pPr marL="3351962" indent="-304724" algn="l" defTabSz="1218895" rtl="0" eaLnBrk="1" latinLnBrk="0" hangingPunct="1">
        <a:lnSpc>
          <a:spcPct val="90000"/>
        </a:lnSpc>
        <a:spcBef>
          <a:spcPts val="667"/>
        </a:spcBef>
        <a:buFont typeface="Arial" panose="020B0604020202020204" pitchFamily="34" charset="0"/>
        <a:buChar char="•"/>
        <a:defRPr sz="2399" kern="1200">
          <a:solidFill>
            <a:schemeClr val="tx1"/>
          </a:solidFill>
          <a:latin typeface="+mn-lt"/>
          <a:ea typeface="+mn-ea"/>
          <a:cs typeface="+mn-cs"/>
        </a:defRPr>
      </a:lvl6pPr>
      <a:lvl7pPr marL="3961409" indent="-304724" algn="l" defTabSz="1218895" rtl="0" eaLnBrk="1" latinLnBrk="0" hangingPunct="1">
        <a:lnSpc>
          <a:spcPct val="90000"/>
        </a:lnSpc>
        <a:spcBef>
          <a:spcPts val="667"/>
        </a:spcBef>
        <a:buFont typeface="Arial" panose="020B0604020202020204" pitchFamily="34" charset="0"/>
        <a:buChar char="•"/>
        <a:defRPr sz="2399" kern="1200">
          <a:solidFill>
            <a:schemeClr val="tx1"/>
          </a:solidFill>
          <a:latin typeface="+mn-lt"/>
          <a:ea typeface="+mn-ea"/>
          <a:cs typeface="+mn-cs"/>
        </a:defRPr>
      </a:lvl7pPr>
      <a:lvl8pPr marL="4570857" indent="-304724" algn="l" defTabSz="1218895" rtl="0" eaLnBrk="1" latinLnBrk="0" hangingPunct="1">
        <a:lnSpc>
          <a:spcPct val="90000"/>
        </a:lnSpc>
        <a:spcBef>
          <a:spcPts val="667"/>
        </a:spcBef>
        <a:buFont typeface="Arial" panose="020B0604020202020204" pitchFamily="34" charset="0"/>
        <a:buChar char="•"/>
        <a:defRPr sz="2399" kern="1200">
          <a:solidFill>
            <a:schemeClr val="tx1"/>
          </a:solidFill>
          <a:latin typeface="+mn-lt"/>
          <a:ea typeface="+mn-ea"/>
          <a:cs typeface="+mn-cs"/>
        </a:defRPr>
      </a:lvl8pPr>
      <a:lvl9pPr marL="5180305" indent="-304724" algn="l" defTabSz="1218895" rtl="0" eaLnBrk="1" latinLnBrk="0" hangingPunct="1">
        <a:lnSpc>
          <a:spcPct val="90000"/>
        </a:lnSpc>
        <a:spcBef>
          <a:spcPts val="667"/>
        </a:spcBef>
        <a:buFont typeface="Arial" panose="020B0604020202020204" pitchFamily="34" charset="0"/>
        <a:buChar char="•"/>
        <a:defRPr sz="2399" kern="1200">
          <a:solidFill>
            <a:schemeClr val="tx1"/>
          </a:solidFill>
          <a:latin typeface="+mn-lt"/>
          <a:ea typeface="+mn-ea"/>
          <a:cs typeface="+mn-cs"/>
        </a:defRPr>
      </a:lvl9pPr>
    </p:bodyStyle>
    <p:otherStyle>
      <a:defPPr>
        <a:defRPr lang="en-US"/>
      </a:defPPr>
      <a:lvl1pPr marL="0" algn="l" defTabSz="1218895" rtl="0" eaLnBrk="1" latinLnBrk="0" hangingPunct="1">
        <a:defRPr sz="2399" kern="1200">
          <a:solidFill>
            <a:schemeClr val="tx1"/>
          </a:solidFill>
          <a:latin typeface="+mn-lt"/>
          <a:ea typeface="+mn-ea"/>
          <a:cs typeface="+mn-cs"/>
        </a:defRPr>
      </a:lvl1pPr>
      <a:lvl2pPr marL="609448" algn="l" defTabSz="1218895" rtl="0" eaLnBrk="1" latinLnBrk="0" hangingPunct="1">
        <a:defRPr sz="2399" kern="1200">
          <a:solidFill>
            <a:schemeClr val="tx1"/>
          </a:solidFill>
          <a:latin typeface="+mn-lt"/>
          <a:ea typeface="+mn-ea"/>
          <a:cs typeface="+mn-cs"/>
        </a:defRPr>
      </a:lvl2pPr>
      <a:lvl3pPr marL="1218895" algn="l" defTabSz="1218895" rtl="0" eaLnBrk="1" latinLnBrk="0" hangingPunct="1">
        <a:defRPr sz="2399" kern="1200">
          <a:solidFill>
            <a:schemeClr val="tx1"/>
          </a:solidFill>
          <a:latin typeface="+mn-lt"/>
          <a:ea typeface="+mn-ea"/>
          <a:cs typeface="+mn-cs"/>
        </a:defRPr>
      </a:lvl3pPr>
      <a:lvl4pPr marL="1828343" algn="l" defTabSz="1218895" rtl="0" eaLnBrk="1" latinLnBrk="0" hangingPunct="1">
        <a:defRPr sz="2399" kern="1200">
          <a:solidFill>
            <a:schemeClr val="tx1"/>
          </a:solidFill>
          <a:latin typeface="+mn-lt"/>
          <a:ea typeface="+mn-ea"/>
          <a:cs typeface="+mn-cs"/>
        </a:defRPr>
      </a:lvl4pPr>
      <a:lvl5pPr marL="2437790" algn="l" defTabSz="1218895" rtl="0" eaLnBrk="1" latinLnBrk="0" hangingPunct="1">
        <a:defRPr sz="2399" kern="1200">
          <a:solidFill>
            <a:schemeClr val="tx1"/>
          </a:solidFill>
          <a:latin typeface="+mn-lt"/>
          <a:ea typeface="+mn-ea"/>
          <a:cs typeface="+mn-cs"/>
        </a:defRPr>
      </a:lvl5pPr>
      <a:lvl6pPr marL="3047238" algn="l" defTabSz="1218895" rtl="0" eaLnBrk="1" latinLnBrk="0" hangingPunct="1">
        <a:defRPr sz="2399" kern="1200">
          <a:solidFill>
            <a:schemeClr val="tx1"/>
          </a:solidFill>
          <a:latin typeface="+mn-lt"/>
          <a:ea typeface="+mn-ea"/>
          <a:cs typeface="+mn-cs"/>
        </a:defRPr>
      </a:lvl6pPr>
      <a:lvl7pPr marL="3656686" algn="l" defTabSz="1218895" rtl="0" eaLnBrk="1" latinLnBrk="0" hangingPunct="1">
        <a:defRPr sz="2399" kern="1200">
          <a:solidFill>
            <a:schemeClr val="tx1"/>
          </a:solidFill>
          <a:latin typeface="+mn-lt"/>
          <a:ea typeface="+mn-ea"/>
          <a:cs typeface="+mn-cs"/>
        </a:defRPr>
      </a:lvl7pPr>
      <a:lvl8pPr marL="4266133" algn="l" defTabSz="1218895" rtl="0" eaLnBrk="1" latinLnBrk="0" hangingPunct="1">
        <a:defRPr sz="2399" kern="1200">
          <a:solidFill>
            <a:schemeClr val="tx1"/>
          </a:solidFill>
          <a:latin typeface="+mn-lt"/>
          <a:ea typeface="+mn-ea"/>
          <a:cs typeface="+mn-cs"/>
        </a:defRPr>
      </a:lvl8pPr>
      <a:lvl9pPr marL="4875581" algn="l" defTabSz="1218895"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6.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0.png"/><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40.png"/><Relationship Id="rId6" Type="http://schemas.openxmlformats.org/officeDocument/2006/relationships/image" Target="../media/image110.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1.tiff"/><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1335180" y="4742889"/>
            <a:ext cx="587271" cy="2844"/>
          </a:xfrm>
          <a:prstGeom prst="line">
            <a:avLst/>
          </a:prstGeom>
          <a:ln w="63500">
            <a:solidFill>
              <a:srgbClr val="FF0000"/>
            </a:solidFill>
          </a:ln>
        </p:spPr>
        <p:style>
          <a:lnRef idx="3">
            <a:schemeClr val="dk1"/>
          </a:lnRef>
          <a:fillRef idx="0">
            <a:schemeClr val="dk1"/>
          </a:fillRef>
          <a:effectRef idx="2">
            <a:schemeClr val="dk1"/>
          </a:effectRef>
          <a:fontRef idx="minor">
            <a:schemeClr val="tx1"/>
          </a:fontRef>
        </p:style>
      </p:cxnSp>
      <p:cxnSp>
        <p:nvCxnSpPr>
          <p:cNvPr id="6" name="Straight Connector 5"/>
          <p:cNvCxnSpPr/>
          <p:nvPr/>
        </p:nvCxnSpPr>
        <p:spPr>
          <a:xfrm flipH="1" flipV="1">
            <a:off x="-776303" y="4040757"/>
            <a:ext cx="3476" cy="728634"/>
          </a:xfrm>
          <a:prstGeom prst="line">
            <a:avLst/>
          </a:prstGeom>
          <a:ln w="63500">
            <a:solidFill>
              <a:srgbClr val="FF0000"/>
            </a:solidFill>
          </a:ln>
        </p:spPr>
        <p:style>
          <a:lnRef idx="3">
            <a:schemeClr val="dk1"/>
          </a:lnRef>
          <a:fillRef idx="0">
            <a:schemeClr val="dk1"/>
          </a:fillRef>
          <a:effectRef idx="2">
            <a:schemeClr val="dk1"/>
          </a:effectRef>
          <a:fontRef idx="minor">
            <a:schemeClr val="tx1"/>
          </a:fontRef>
        </p:style>
      </p:cxnSp>
      <p:sp>
        <p:nvSpPr>
          <p:cNvPr id="7" name="Oval 6"/>
          <p:cNvSpPr/>
          <p:nvPr/>
        </p:nvSpPr>
        <p:spPr>
          <a:xfrm>
            <a:off x="-963554" y="3388655"/>
            <a:ext cx="722017" cy="684943"/>
          </a:xfrm>
          <a:prstGeom prst="ellipse">
            <a:avLst/>
          </a:prstGeom>
          <a:ln w="635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560"/>
          </a:p>
        </p:txBody>
      </p:sp>
      <p:sp>
        <p:nvSpPr>
          <p:cNvPr id="8" name="Rectangle 7"/>
          <p:cNvSpPr/>
          <p:nvPr/>
        </p:nvSpPr>
        <p:spPr>
          <a:xfrm>
            <a:off x="-747462" y="3795104"/>
            <a:ext cx="279215" cy="611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60"/>
          </a:p>
        </p:txBody>
      </p:sp>
      <p:cxnSp>
        <p:nvCxnSpPr>
          <p:cNvPr id="9" name="Straight Connector 8"/>
          <p:cNvCxnSpPr/>
          <p:nvPr/>
        </p:nvCxnSpPr>
        <p:spPr>
          <a:xfrm>
            <a:off x="2677496" y="4757582"/>
            <a:ext cx="587271" cy="2844"/>
          </a:xfrm>
          <a:prstGeom prst="line">
            <a:avLst/>
          </a:prstGeom>
          <a:ln w="63500">
            <a:solidFill>
              <a:srgbClr val="FF0000"/>
            </a:solidFill>
          </a:ln>
        </p:spPr>
        <p:style>
          <a:lnRef idx="3">
            <a:schemeClr val="dk1"/>
          </a:lnRef>
          <a:fillRef idx="0">
            <a:schemeClr val="dk1"/>
          </a:fillRef>
          <a:effectRef idx="2">
            <a:schemeClr val="dk1"/>
          </a:effectRef>
          <a:fontRef idx="minor">
            <a:schemeClr val="tx1"/>
          </a:fontRef>
        </p:style>
      </p:cxnSp>
      <p:cxnSp>
        <p:nvCxnSpPr>
          <p:cNvPr id="10" name="Straight Connector 9"/>
          <p:cNvCxnSpPr/>
          <p:nvPr/>
        </p:nvCxnSpPr>
        <p:spPr>
          <a:xfrm flipH="1" flipV="1">
            <a:off x="-442162" y="4055449"/>
            <a:ext cx="3476" cy="728634"/>
          </a:xfrm>
          <a:prstGeom prst="line">
            <a:avLst/>
          </a:prstGeom>
          <a:ln w="63500">
            <a:solidFill>
              <a:srgbClr val="FF0000"/>
            </a:solidFill>
          </a:ln>
        </p:spPr>
        <p:style>
          <a:lnRef idx="3">
            <a:schemeClr val="dk1"/>
          </a:lnRef>
          <a:fillRef idx="0">
            <a:schemeClr val="dk1"/>
          </a:fillRef>
          <a:effectRef idx="2">
            <a:schemeClr val="dk1"/>
          </a:effectRef>
          <a:fontRef idx="minor">
            <a:schemeClr val="tx1"/>
          </a:fontRef>
        </p:style>
      </p:cxnSp>
      <p:cxnSp>
        <p:nvCxnSpPr>
          <p:cNvPr id="11" name="Straight Connector 10"/>
          <p:cNvCxnSpPr/>
          <p:nvPr/>
        </p:nvCxnSpPr>
        <p:spPr>
          <a:xfrm>
            <a:off x="2818301" y="4757329"/>
            <a:ext cx="587271" cy="2844"/>
          </a:xfrm>
          <a:prstGeom prst="line">
            <a:avLst/>
          </a:prstGeom>
          <a:ln w="63500">
            <a:solidFill>
              <a:srgbClr val="FF0000"/>
            </a:solidFill>
          </a:ln>
        </p:spPr>
        <p:style>
          <a:lnRef idx="3">
            <a:schemeClr val="dk1"/>
          </a:lnRef>
          <a:fillRef idx="0">
            <a:schemeClr val="dk1"/>
          </a:fillRef>
          <a:effectRef idx="2">
            <a:schemeClr val="dk1"/>
          </a:effectRef>
          <a:fontRef idx="minor">
            <a:schemeClr val="tx1"/>
          </a:fontRef>
        </p:style>
      </p:cxnSp>
      <p:cxnSp>
        <p:nvCxnSpPr>
          <p:cNvPr id="12" name="Straight Connector 11"/>
          <p:cNvCxnSpPr/>
          <p:nvPr/>
        </p:nvCxnSpPr>
        <p:spPr>
          <a:xfrm flipH="1" flipV="1">
            <a:off x="3377177" y="4055197"/>
            <a:ext cx="3476" cy="728634"/>
          </a:xfrm>
          <a:prstGeom prst="line">
            <a:avLst/>
          </a:prstGeom>
          <a:ln w="63500">
            <a:solidFill>
              <a:srgbClr val="FF0000"/>
            </a:solidFill>
          </a:ln>
        </p:spPr>
        <p:style>
          <a:lnRef idx="3">
            <a:schemeClr val="dk1"/>
          </a:lnRef>
          <a:fillRef idx="0">
            <a:schemeClr val="dk1"/>
          </a:fillRef>
          <a:effectRef idx="2">
            <a:schemeClr val="dk1"/>
          </a:effectRef>
          <a:fontRef idx="minor">
            <a:schemeClr val="tx1"/>
          </a:fontRef>
        </p:style>
      </p:cxnSp>
      <p:sp>
        <p:nvSpPr>
          <p:cNvPr id="13" name="Oval 12"/>
          <p:cNvSpPr/>
          <p:nvPr/>
        </p:nvSpPr>
        <p:spPr>
          <a:xfrm>
            <a:off x="3189928" y="3403095"/>
            <a:ext cx="722017" cy="684943"/>
          </a:xfrm>
          <a:prstGeom prst="ellipse">
            <a:avLst/>
          </a:prstGeom>
          <a:ln w="635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560"/>
          </a:p>
        </p:txBody>
      </p:sp>
      <p:sp>
        <p:nvSpPr>
          <p:cNvPr id="14" name="Rectangle 13"/>
          <p:cNvSpPr/>
          <p:nvPr/>
        </p:nvSpPr>
        <p:spPr>
          <a:xfrm>
            <a:off x="3406020" y="3809545"/>
            <a:ext cx="279215" cy="611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60"/>
          </a:p>
        </p:txBody>
      </p:sp>
      <p:cxnSp>
        <p:nvCxnSpPr>
          <p:cNvPr id="15" name="Straight Connector 14"/>
          <p:cNvCxnSpPr/>
          <p:nvPr/>
        </p:nvCxnSpPr>
        <p:spPr>
          <a:xfrm>
            <a:off x="3708364" y="4772022"/>
            <a:ext cx="587271" cy="2844"/>
          </a:xfrm>
          <a:prstGeom prst="line">
            <a:avLst/>
          </a:prstGeom>
          <a:ln w="63500">
            <a:solidFill>
              <a:srgbClr val="FF0000"/>
            </a:solidFill>
          </a:ln>
        </p:spPr>
        <p:style>
          <a:lnRef idx="3">
            <a:schemeClr val="dk1"/>
          </a:lnRef>
          <a:fillRef idx="0">
            <a:schemeClr val="dk1"/>
          </a:fillRef>
          <a:effectRef idx="2">
            <a:schemeClr val="dk1"/>
          </a:effectRef>
          <a:fontRef idx="minor">
            <a:schemeClr val="tx1"/>
          </a:fontRef>
        </p:style>
      </p:cxnSp>
      <p:cxnSp>
        <p:nvCxnSpPr>
          <p:cNvPr id="16" name="Straight Connector 15"/>
          <p:cNvCxnSpPr/>
          <p:nvPr/>
        </p:nvCxnSpPr>
        <p:spPr>
          <a:xfrm flipH="1" flipV="1">
            <a:off x="3711318" y="4069889"/>
            <a:ext cx="3476" cy="728634"/>
          </a:xfrm>
          <a:prstGeom prst="line">
            <a:avLst/>
          </a:prstGeom>
          <a:ln w="63500">
            <a:solidFill>
              <a:srgbClr val="FF0000"/>
            </a:solidFill>
          </a:ln>
        </p:spPr>
        <p:style>
          <a:lnRef idx="3">
            <a:schemeClr val="dk1"/>
          </a:lnRef>
          <a:fillRef idx="0">
            <a:schemeClr val="dk1"/>
          </a:fillRef>
          <a:effectRef idx="2">
            <a:schemeClr val="dk1"/>
          </a:effectRef>
          <a:fontRef idx="minor">
            <a:schemeClr val="tx1"/>
          </a:fontRef>
        </p:style>
      </p:cxnSp>
      <p:cxnSp>
        <p:nvCxnSpPr>
          <p:cNvPr id="17" name="Straight Connector 16"/>
          <p:cNvCxnSpPr/>
          <p:nvPr/>
        </p:nvCxnSpPr>
        <p:spPr>
          <a:xfrm>
            <a:off x="-802388" y="4132992"/>
            <a:ext cx="386483" cy="0"/>
          </a:xfrm>
          <a:prstGeom prst="line">
            <a:avLst/>
          </a:prstGeom>
          <a:ln w="31750">
            <a:solidFill>
              <a:schemeClr val="accent5"/>
            </a:solidFill>
          </a:ln>
        </p:spPr>
        <p:style>
          <a:lnRef idx="3">
            <a:schemeClr val="dk1"/>
          </a:lnRef>
          <a:fillRef idx="0">
            <a:schemeClr val="dk1"/>
          </a:fillRef>
          <a:effectRef idx="2">
            <a:schemeClr val="dk1"/>
          </a:effectRef>
          <a:fontRef idx="minor">
            <a:schemeClr val="tx1"/>
          </a:fontRef>
        </p:style>
      </p:cxnSp>
      <p:cxnSp>
        <p:nvCxnSpPr>
          <p:cNvPr id="18" name="Straight Connector 17"/>
          <p:cNvCxnSpPr/>
          <p:nvPr/>
        </p:nvCxnSpPr>
        <p:spPr>
          <a:xfrm>
            <a:off x="-802388" y="4270986"/>
            <a:ext cx="386483" cy="0"/>
          </a:xfrm>
          <a:prstGeom prst="line">
            <a:avLst/>
          </a:prstGeom>
          <a:ln w="31750">
            <a:solidFill>
              <a:schemeClr val="accent5"/>
            </a:solidFill>
          </a:ln>
        </p:spPr>
        <p:style>
          <a:lnRef idx="3">
            <a:schemeClr val="dk1"/>
          </a:lnRef>
          <a:fillRef idx="0">
            <a:schemeClr val="dk1"/>
          </a:fillRef>
          <a:effectRef idx="2">
            <a:schemeClr val="dk1"/>
          </a:effectRef>
          <a:fontRef idx="minor">
            <a:schemeClr val="tx1"/>
          </a:fontRef>
        </p:style>
      </p:cxnSp>
      <p:cxnSp>
        <p:nvCxnSpPr>
          <p:cNvPr id="19" name="Straight Connector 18"/>
          <p:cNvCxnSpPr/>
          <p:nvPr/>
        </p:nvCxnSpPr>
        <p:spPr>
          <a:xfrm>
            <a:off x="-795786" y="4413282"/>
            <a:ext cx="386483" cy="0"/>
          </a:xfrm>
          <a:prstGeom prst="line">
            <a:avLst/>
          </a:prstGeom>
          <a:ln w="31750">
            <a:solidFill>
              <a:schemeClr val="accent5"/>
            </a:solidFill>
          </a:ln>
        </p:spPr>
        <p:style>
          <a:lnRef idx="3">
            <a:schemeClr val="dk1"/>
          </a:lnRef>
          <a:fillRef idx="0">
            <a:schemeClr val="dk1"/>
          </a:fillRef>
          <a:effectRef idx="2">
            <a:schemeClr val="dk1"/>
          </a:effectRef>
          <a:fontRef idx="minor">
            <a:schemeClr val="tx1"/>
          </a:fontRef>
        </p:style>
      </p:cxnSp>
      <p:cxnSp>
        <p:nvCxnSpPr>
          <p:cNvPr id="20" name="Straight Connector 19"/>
          <p:cNvCxnSpPr/>
          <p:nvPr/>
        </p:nvCxnSpPr>
        <p:spPr>
          <a:xfrm>
            <a:off x="-802388" y="4554859"/>
            <a:ext cx="386483" cy="0"/>
          </a:xfrm>
          <a:prstGeom prst="line">
            <a:avLst/>
          </a:prstGeom>
          <a:ln w="31750">
            <a:solidFill>
              <a:schemeClr val="accent5"/>
            </a:solidFill>
          </a:ln>
        </p:spPr>
        <p:style>
          <a:lnRef idx="3">
            <a:schemeClr val="dk1"/>
          </a:lnRef>
          <a:fillRef idx="0">
            <a:schemeClr val="dk1"/>
          </a:fillRef>
          <a:effectRef idx="2">
            <a:schemeClr val="dk1"/>
          </a:effectRef>
          <a:fontRef idx="minor">
            <a:schemeClr val="tx1"/>
          </a:fontRef>
        </p:style>
      </p:cxnSp>
      <p:cxnSp>
        <p:nvCxnSpPr>
          <p:cNvPr id="21" name="Straight Connector 20"/>
          <p:cNvCxnSpPr/>
          <p:nvPr/>
        </p:nvCxnSpPr>
        <p:spPr>
          <a:xfrm>
            <a:off x="3351243" y="4129047"/>
            <a:ext cx="386483" cy="0"/>
          </a:xfrm>
          <a:prstGeom prst="line">
            <a:avLst/>
          </a:prstGeom>
          <a:ln w="31750">
            <a:solidFill>
              <a:schemeClr val="accent6"/>
            </a:solidFill>
          </a:ln>
        </p:spPr>
        <p:style>
          <a:lnRef idx="3">
            <a:schemeClr val="dk1"/>
          </a:lnRef>
          <a:fillRef idx="0">
            <a:schemeClr val="dk1"/>
          </a:fillRef>
          <a:effectRef idx="2">
            <a:schemeClr val="dk1"/>
          </a:effectRef>
          <a:fontRef idx="minor">
            <a:schemeClr val="tx1"/>
          </a:fontRef>
        </p:style>
      </p:cxnSp>
      <p:cxnSp>
        <p:nvCxnSpPr>
          <p:cNvPr id="22" name="Straight Connector 21"/>
          <p:cNvCxnSpPr/>
          <p:nvPr/>
        </p:nvCxnSpPr>
        <p:spPr>
          <a:xfrm>
            <a:off x="3351243" y="4267041"/>
            <a:ext cx="386483" cy="0"/>
          </a:xfrm>
          <a:prstGeom prst="line">
            <a:avLst/>
          </a:prstGeom>
          <a:ln w="31750">
            <a:solidFill>
              <a:schemeClr val="accent6"/>
            </a:solidFill>
          </a:ln>
        </p:spPr>
        <p:style>
          <a:lnRef idx="3">
            <a:schemeClr val="dk1"/>
          </a:lnRef>
          <a:fillRef idx="0">
            <a:schemeClr val="dk1"/>
          </a:fillRef>
          <a:effectRef idx="2">
            <a:schemeClr val="dk1"/>
          </a:effectRef>
          <a:fontRef idx="minor">
            <a:schemeClr val="tx1"/>
          </a:fontRef>
        </p:style>
      </p:cxnSp>
      <p:cxnSp>
        <p:nvCxnSpPr>
          <p:cNvPr id="23" name="Straight Connector 22"/>
          <p:cNvCxnSpPr/>
          <p:nvPr/>
        </p:nvCxnSpPr>
        <p:spPr>
          <a:xfrm>
            <a:off x="3351930" y="4409337"/>
            <a:ext cx="386483" cy="0"/>
          </a:xfrm>
          <a:prstGeom prst="line">
            <a:avLst/>
          </a:prstGeom>
          <a:ln w="31750">
            <a:solidFill>
              <a:schemeClr val="accent6"/>
            </a:solidFill>
          </a:ln>
        </p:spPr>
        <p:style>
          <a:lnRef idx="3">
            <a:schemeClr val="dk1"/>
          </a:lnRef>
          <a:fillRef idx="0">
            <a:schemeClr val="dk1"/>
          </a:fillRef>
          <a:effectRef idx="2">
            <a:schemeClr val="dk1"/>
          </a:effectRef>
          <a:fontRef idx="minor">
            <a:schemeClr val="tx1"/>
          </a:fontRef>
        </p:style>
      </p:cxnSp>
      <p:cxnSp>
        <p:nvCxnSpPr>
          <p:cNvPr id="24" name="Straight Connector 23"/>
          <p:cNvCxnSpPr/>
          <p:nvPr/>
        </p:nvCxnSpPr>
        <p:spPr>
          <a:xfrm>
            <a:off x="3351243" y="4550914"/>
            <a:ext cx="386483" cy="0"/>
          </a:xfrm>
          <a:prstGeom prst="line">
            <a:avLst/>
          </a:prstGeom>
          <a:ln w="31750">
            <a:solidFill>
              <a:schemeClr val="accent6"/>
            </a:solidFill>
          </a:ln>
        </p:spPr>
        <p:style>
          <a:lnRef idx="3">
            <a:schemeClr val="dk1"/>
          </a:lnRef>
          <a:fillRef idx="0">
            <a:schemeClr val="dk1"/>
          </a:fillRef>
          <a:effectRef idx="2">
            <a:schemeClr val="dk1"/>
          </a:effectRef>
          <a:fontRef idx="minor">
            <a:schemeClr val="tx1"/>
          </a:fontRef>
        </p:style>
      </p:cxnSp>
      <p:cxnSp>
        <p:nvCxnSpPr>
          <p:cNvPr id="29" name="Straight Connector 28"/>
          <p:cNvCxnSpPr/>
          <p:nvPr/>
        </p:nvCxnSpPr>
        <p:spPr>
          <a:xfrm>
            <a:off x="5175281" y="4301757"/>
            <a:ext cx="846759" cy="0"/>
          </a:xfrm>
          <a:prstGeom prst="line">
            <a:avLst/>
          </a:prstGeom>
          <a:ln w="412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675201" y="4303567"/>
            <a:ext cx="846759" cy="0"/>
          </a:xfrm>
          <a:prstGeom prst="line">
            <a:avLst/>
          </a:prstGeom>
          <a:ln w="412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7967049" y="4303567"/>
            <a:ext cx="846759" cy="0"/>
          </a:xfrm>
          <a:prstGeom prst="line">
            <a:avLst/>
          </a:prstGeom>
          <a:ln w="412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12589579" y="4305376"/>
            <a:ext cx="846759" cy="0"/>
          </a:xfrm>
          <a:prstGeom prst="line">
            <a:avLst/>
          </a:prstGeom>
          <a:ln w="41275">
            <a:solidFill>
              <a:schemeClr val="accent6"/>
            </a:solidFill>
          </a:ln>
        </p:spPr>
        <p:style>
          <a:lnRef idx="1">
            <a:schemeClr val="accent1"/>
          </a:lnRef>
          <a:fillRef idx="0">
            <a:schemeClr val="accent1"/>
          </a:fillRef>
          <a:effectRef idx="0">
            <a:schemeClr val="accent1"/>
          </a:effectRef>
          <a:fontRef idx="minor">
            <a:schemeClr val="tx1"/>
          </a:fontRef>
        </p:style>
      </p:cxnSp>
      <p:pic>
        <p:nvPicPr>
          <p:cNvPr id="35" name="Picture 34"/>
          <p:cNvPicPr>
            <a:picLocks noChangeAspect="1"/>
          </p:cNvPicPr>
          <p:nvPr/>
        </p:nvPicPr>
        <p:blipFill rotWithShape="1">
          <a:blip r:embed="rId2"/>
          <a:srcRect l="2159" t="37993" r="1780" b="37554"/>
          <a:stretch/>
        </p:blipFill>
        <p:spPr>
          <a:xfrm>
            <a:off x="4501897" y="3958521"/>
            <a:ext cx="6433095" cy="303965"/>
          </a:xfrm>
          <a:prstGeom prst="rect">
            <a:avLst/>
          </a:prstGeom>
        </p:spPr>
      </p:pic>
      <p:sp>
        <p:nvSpPr>
          <p:cNvPr id="36" name="Rectangle 35"/>
          <p:cNvSpPr/>
          <p:nvPr/>
        </p:nvSpPr>
        <p:spPr>
          <a:xfrm>
            <a:off x="5772354" y="3958521"/>
            <a:ext cx="271397" cy="303965"/>
          </a:xfrm>
          <a:prstGeom prst="rect">
            <a:avLst/>
          </a:prstGeom>
          <a:noFill/>
          <a:ln w="539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60"/>
          </a:p>
        </p:txBody>
      </p:sp>
      <p:sp>
        <p:nvSpPr>
          <p:cNvPr id="37" name="Rectangle 36"/>
          <p:cNvSpPr/>
          <p:nvPr/>
        </p:nvSpPr>
        <p:spPr>
          <a:xfrm>
            <a:off x="6642633" y="3960330"/>
            <a:ext cx="271397" cy="303965"/>
          </a:xfrm>
          <a:prstGeom prst="rect">
            <a:avLst/>
          </a:prstGeom>
          <a:noFill/>
          <a:ln w="539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60"/>
          </a:p>
        </p:txBody>
      </p:sp>
      <p:pic>
        <p:nvPicPr>
          <p:cNvPr id="38" name="Picture 37"/>
          <p:cNvPicPr>
            <a:picLocks noChangeAspect="1"/>
          </p:cNvPicPr>
          <p:nvPr/>
        </p:nvPicPr>
        <p:blipFill rotWithShape="1">
          <a:blip r:embed="rId3"/>
          <a:srcRect l="12615" t="12980" r="13361" b="12769"/>
          <a:stretch/>
        </p:blipFill>
        <p:spPr>
          <a:xfrm>
            <a:off x="6109656" y="5434145"/>
            <a:ext cx="1821586" cy="1827199"/>
          </a:xfrm>
          <a:prstGeom prst="rect">
            <a:avLst/>
          </a:prstGeom>
        </p:spPr>
      </p:pic>
      <p:pic>
        <p:nvPicPr>
          <p:cNvPr id="39" name="Picture 38"/>
          <p:cNvPicPr>
            <a:picLocks noChangeAspect="1"/>
          </p:cNvPicPr>
          <p:nvPr/>
        </p:nvPicPr>
        <p:blipFill rotWithShape="1">
          <a:blip r:embed="rId4"/>
          <a:srcRect l="12478" t="13832" r="13361" b="12769"/>
          <a:stretch/>
        </p:blipFill>
        <p:spPr>
          <a:xfrm>
            <a:off x="3718753" y="5465319"/>
            <a:ext cx="1666802" cy="1649695"/>
          </a:xfrm>
          <a:prstGeom prst="rect">
            <a:avLst/>
          </a:prstGeom>
        </p:spPr>
      </p:pic>
      <mc:AlternateContent xmlns:mc="http://schemas.openxmlformats.org/markup-compatibility/2006" xmlns:a14="http://schemas.microsoft.com/office/drawing/2010/main">
        <mc:Choice Requires="a14">
          <p:sp>
            <p:nvSpPr>
              <p:cNvPr id="32" name="Rectangle 31"/>
              <p:cNvSpPr/>
              <p:nvPr/>
            </p:nvSpPr>
            <p:spPr>
              <a:xfrm>
                <a:off x="5845719" y="3706216"/>
                <a:ext cx="176547" cy="225073"/>
              </a:xfrm>
              <a:prstGeom prst="rect">
                <a:avLst/>
              </a:prstGeom>
              <a:noFill/>
            </p:spPr>
            <p:txBody>
              <a:bodyPr wrap="none" lIns="44589" tIns="22294" rIns="44589" bIns="22294">
                <a:spAutoFit/>
              </a:bodyPr>
              <a:lstStyle/>
              <a:p>
                <a:pPr algn="ctr"/>
                <a14:m>
                  <m:oMathPara xmlns:m="http://schemas.openxmlformats.org/officeDocument/2006/math">
                    <m:oMathParaPr>
                      <m:jc m:val="centerGroup"/>
                    </m:oMathParaPr>
                    <m:oMath xmlns:m="http://schemas.openxmlformats.org/officeDocument/2006/math">
                      <m:r>
                        <a:rPr lang="en-US" sz="1170" i="1">
                          <a:ln w="0"/>
                          <a:effectLst>
                            <a:outerShdw blurRad="38100" dist="19050" dir="2700000" algn="tl" rotWithShape="0">
                              <a:schemeClr val="dk1">
                                <a:alpha val="40000"/>
                              </a:schemeClr>
                            </a:outerShdw>
                          </a:effectLst>
                          <a:latin typeface="Cambria Math" charset="0"/>
                        </a:rPr>
                        <m:t>𝑖</m:t>
                      </m:r>
                    </m:oMath>
                  </m:oMathPara>
                </a14:m>
                <a:endParaRPr lang="en-US" sz="2633" dirty="0">
                  <a:ln w="0"/>
                  <a:effectLst>
                    <a:outerShdw blurRad="38100" dist="19050" dir="2700000" algn="tl" rotWithShape="0">
                      <a:schemeClr val="dk1">
                        <a:alpha val="40000"/>
                      </a:schemeClr>
                    </a:outerShdw>
                  </a:effectLst>
                </a:endParaRPr>
              </a:p>
            </p:txBody>
          </p:sp>
        </mc:Choice>
        <mc:Fallback xmlns="">
          <p:sp>
            <p:nvSpPr>
              <p:cNvPr id="32" name="Rectangle 31"/>
              <p:cNvSpPr>
                <a:spLocks noRot="1" noChangeAspect="1" noMove="1" noResize="1" noEditPoints="1" noAdjustHandles="1" noChangeArrowheads="1" noChangeShapeType="1" noTextEdit="1"/>
              </p:cNvSpPr>
              <p:nvPr/>
            </p:nvSpPr>
            <p:spPr>
              <a:xfrm>
                <a:off x="5584869" y="1196823"/>
                <a:ext cx="361125" cy="461665"/>
              </a:xfrm>
              <a:prstGeom prst="rect">
                <a:avLst/>
              </a:prstGeom>
              <a:blipFill rotWithShape="0">
                <a:blip r:embed="rId5"/>
                <a:stretch>
                  <a:fillRect l="-50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0" name="Rectangle 39"/>
              <p:cNvSpPr/>
              <p:nvPr/>
            </p:nvSpPr>
            <p:spPr>
              <a:xfrm>
                <a:off x="6687943" y="3694128"/>
                <a:ext cx="180779" cy="225073"/>
              </a:xfrm>
              <a:prstGeom prst="rect">
                <a:avLst/>
              </a:prstGeom>
              <a:noFill/>
            </p:spPr>
            <p:txBody>
              <a:bodyPr wrap="none" lIns="44589" tIns="22294" rIns="44589" bIns="22294">
                <a:spAutoFit/>
              </a:bodyPr>
              <a:lstStyle/>
              <a:p>
                <a:pPr algn="ctr"/>
                <a14:m>
                  <m:oMathPara xmlns:m="http://schemas.openxmlformats.org/officeDocument/2006/math">
                    <m:oMathParaPr>
                      <m:jc m:val="centerGroup"/>
                    </m:oMathParaPr>
                    <m:oMath xmlns:m="http://schemas.openxmlformats.org/officeDocument/2006/math">
                      <m:r>
                        <a:rPr lang="en-US" sz="1170" i="1">
                          <a:ln w="0"/>
                          <a:effectLst>
                            <a:outerShdw blurRad="38100" dist="19050" dir="2700000" algn="tl" rotWithShape="0">
                              <a:schemeClr val="dk1">
                                <a:alpha val="40000"/>
                              </a:schemeClr>
                            </a:outerShdw>
                          </a:effectLst>
                          <a:latin typeface="Cambria Math" charset="0"/>
                        </a:rPr>
                        <m:t>𝑗</m:t>
                      </m:r>
                    </m:oMath>
                  </m:oMathPara>
                </a14:m>
                <a:endParaRPr lang="en-US" sz="2633" dirty="0">
                  <a:ln w="0"/>
                  <a:effectLst>
                    <a:outerShdw blurRad="38100" dist="19050" dir="2700000" algn="tl" rotWithShape="0">
                      <a:schemeClr val="dk1">
                        <a:alpha val="40000"/>
                      </a:schemeClr>
                    </a:outerShdw>
                  </a:effectLst>
                </a:endParaRPr>
              </a:p>
            </p:txBody>
          </p:sp>
        </mc:Choice>
        <mc:Fallback xmlns="">
          <p:sp>
            <p:nvSpPr>
              <p:cNvPr id="40" name="Rectangle 39"/>
              <p:cNvSpPr>
                <a:spLocks noRot="1" noChangeAspect="1" noMove="1" noResize="1" noEditPoints="1" noAdjustHandles="1" noChangeArrowheads="1" noChangeShapeType="1" noTextEdit="1"/>
              </p:cNvSpPr>
              <p:nvPr/>
            </p:nvSpPr>
            <p:spPr>
              <a:xfrm>
                <a:off x="7312227" y="1172033"/>
                <a:ext cx="369460" cy="461665"/>
              </a:xfrm>
              <a:prstGeom prst="rect">
                <a:avLst/>
              </a:prstGeom>
              <a:blipFill rotWithShape="0">
                <a:blip r:embed="rId6"/>
                <a:stretch>
                  <a:fillRect l="-15000" b="-21053"/>
                </a:stretch>
              </a:blipFill>
            </p:spPr>
            <p:txBody>
              <a:bodyPr/>
              <a:lstStyle/>
              <a:p>
                <a:r>
                  <a:rPr lang="en-US">
                    <a:noFill/>
                  </a:rPr>
                  <a:t> </a:t>
                </a:r>
              </a:p>
            </p:txBody>
          </p:sp>
        </mc:Fallback>
      </mc:AlternateContent>
    </p:spTree>
    <p:extLst>
      <p:ext uri="{BB962C8B-B14F-4D97-AF65-F5344CB8AC3E}">
        <p14:creationId xmlns:p14="http://schemas.microsoft.com/office/powerpoint/2010/main" val="1335233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122612" y="3122612"/>
            <a:ext cx="5943600" cy="5943600"/>
          </a:xfrm>
          <a:prstGeom prst="rect">
            <a:avLst/>
          </a:prstGeom>
        </p:spPr>
      </p:pic>
    </p:spTree>
    <p:extLst>
      <p:ext uri="{BB962C8B-B14F-4D97-AF65-F5344CB8AC3E}">
        <p14:creationId xmlns:p14="http://schemas.microsoft.com/office/powerpoint/2010/main" val="97191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8500" y="3544756"/>
            <a:ext cx="5042149" cy="2142668"/>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5712" y="6019425"/>
            <a:ext cx="2359162" cy="2359162"/>
          </a:xfrm>
          <a:prstGeom prst="rect">
            <a:avLst/>
          </a:prstGeom>
        </p:spPr>
      </p:pic>
      <p:cxnSp>
        <p:nvCxnSpPr>
          <p:cNvPr id="7" name="Straight Connector 6"/>
          <p:cNvCxnSpPr/>
          <p:nvPr/>
        </p:nvCxnSpPr>
        <p:spPr>
          <a:xfrm>
            <a:off x="5846571" y="4083295"/>
            <a:ext cx="0" cy="158087"/>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6318129" y="4087349"/>
            <a:ext cx="0" cy="158087"/>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838465" y="4237328"/>
            <a:ext cx="483719"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6187066" y="4245436"/>
            <a:ext cx="0" cy="41751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Arc 16"/>
          <p:cNvSpPr/>
          <p:nvPr/>
        </p:nvSpPr>
        <p:spPr>
          <a:xfrm rot="13716915">
            <a:off x="4373043" y="4532014"/>
            <a:ext cx="1332071" cy="1257879"/>
          </a:xfrm>
          <a:prstGeom prst="arc">
            <a:avLst>
              <a:gd name="adj1" fmla="val 16200000"/>
              <a:gd name="adj2" fmla="val 21357739"/>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11"/>
          </a:p>
        </p:txBody>
      </p:sp>
      <p:sp>
        <p:nvSpPr>
          <p:cNvPr id="18" name="Arc 17"/>
          <p:cNvSpPr/>
          <p:nvPr/>
        </p:nvSpPr>
        <p:spPr>
          <a:xfrm rot="3013617">
            <a:off x="5867369" y="4477784"/>
            <a:ext cx="1332071" cy="1257879"/>
          </a:xfrm>
          <a:prstGeom prst="arc">
            <a:avLst>
              <a:gd name="adj1" fmla="val 16200000"/>
              <a:gd name="adj2" fmla="val 21357739"/>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11"/>
          </a:p>
        </p:txBody>
      </p:sp>
      <p:sp>
        <p:nvSpPr>
          <p:cNvPr id="20" name="Rectangle 19"/>
          <p:cNvSpPr/>
          <p:nvPr/>
        </p:nvSpPr>
        <p:spPr>
          <a:xfrm>
            <a:off x="4003856" y="4730965"/>
            <a:ext cx="360957" cy="645316"/>
          </a:xfrm>
          <a:prstGeom prst="rect">
            <a:avLst/>
          </a:prstGeom>
          <a:noFill/>
        </p:spPr>
        <p:txBody>
          <a:bodyPr wrap="none" lIns="44589" tIns="22294" rIns="44589" bIns="22294">
            <a:spAutoFit/>
          </a:bodyPr>
          <a:lstStyle/>
          <a:p>
            <a:pPr algn="ctr"/>
            <a:r>
              <a:rPr lang="en-US" sz="3901" dirty="0">
                <a:ln w="0"/>
              </a:rPr>
              <a:t>∑</a:t>
            </a:r>
            <a:endParaRPr lang="en-US" sz="2633" dirty="0">
              <a:ln w="0"/>
            </a:endParaRPr>
          </a:p>
        </p:txBody>
      </p:sp>
      <p:cxnSp>
        <p:nvCxnSpPr>
          <p:cNvPr id="21" name="Straight Connector 20"/>
          <p:cNvCxnSpPr/>
          <p:nvPr/>
        </p:nvCxnSpPr>
        <p:spPr>
          <a:xfrm>
            <a:off x="4659113" y="5611140"/>
            <a:ext cx="520037" cy="1191399"/>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237475" y="5611140"/>
            <a:ext cx="1704384" cy="1191399"/>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2659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2697" y="6020990"/>
            <a:ext cx="2359162" cy="2359162"/>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8500" y="3544756"/>
            <a:ext cx="5042149" cy="2142668"/>
          </a:xfrm>
          <a:prstGeom prst="rect">
            <a:avLst/>
          </a:prstGeom>
        </p:spPr>
      </p:pic>
      <p:cxnSp>
        <p:nvCxnSpPr>
          <p:cNvPr id="7" name="Straight Connector 6"/>
          <p:cNvCxnSpPr/>
          <p:nvPr/>
        </p:nvCxnSpPr>
        <p:spPr>
          <a:xfrm>
            <a:off x="5846571" y="4083295"/>
            <a:ext cx="0" cy="158087"/>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6318129" y="4087349"/>
            <a:ext cx="0" cy="158087"/>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838465" y="4237328"/>
            <a:ext cx="483719"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6187066" y="4245436"/>
            <a:ext cx="0" cy="41751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Arc 16"/>
          <p:cNvSpPr/>
          <p:nvPr/>
        </p:nvSpPr>
        <p:spPr>
          <a:xfrm rot="13716915">
            <a:off x="4373043" y="4532014"/>
            <a:ext cx="1332071" cy="1257879"/>
          </a:xfrm>
          <a:prstGeom prst="arc">
            <a:avLst>
              <a:gd name="adj1" fmla="val 16200000"/>
              <a:gd name="adj2" fmla="val 21357739"/>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11"/>
          </a:p>
        </p:txBody>
      </p:sp>
      <p:sp>
        <p:nvSpPr>
          <p:cNvPr id="18" name="Arc 17"/>
          <p:cNvSpPr/>
          <p:nvPr/>
        </p:nvSpPr>
        <p:spPr>
          <a:xfrm rot="3013617">
            <a:off x="5867369" y="4477784"/>
            <a:ext cx="1332071" cy="1257879"/>
          </a:xfrm>
          <a:prstGeom prst="arc">
            <a:avLst>
              <a:gd name="adj1" fmla="val 16200000"/>
              <a:gd name="adj2" fmla="val 21357739"/>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11"/>
          </a:p>
        </p:txBody>
      </p:sp>
      <p:sp>
        <p:nvSpPr>
          <p:cNvPr id="20" name="Rectangle 19"/>
          <p:cNvSpPr/>
          <p:nvPr/>
        </p:nvSpPr>
        <p:spPr>
          <a:xfrm>
            <a:off x="4003856" y="4730965"/>
            <a:ext cx="360957" cy="645316"/>
          </a:xfrm>
          <a:prstGeom prst="rect">
            <a:avLst/>
          </a:prstGeom>
          <a:noFill/>
        </p:spPr>
        <p:txBody>
          <a:bodyPr wrap="none" lIns="44589" tIns="22294" rIns="44589" bIns="22294">
            <a:spAutoFit/>
          </a:bodyPr>
          <a:lstStyle/>
          <a:p>
            <a:pPr algn="ctr"/>
            <a:r>
              <a:rPr lang="en-US" sz="3901" dirty="0">
                <a:ln w="0"/>
              </a:rPr>
              <a:t>∑</a:t>
            </a:r>
            <a:endParaRPr lang="en-US" sz="2633" dirty="0">
              <a:ln w="0"/>
            </a:endParaRPr>
          </a:p>
        </p:txBody>
      </p:sp>
      <p:cxnSp>
        <p:nvCxnSpPr>
          <p:cNvPr id="21" name="Straight Connector 20"/>
          <p:cNvCxnSpPr/>
          <p:nvPr/>
        </p:nvCxnSpPr>
        <p:spPr>
          <a:xfrm>
            <a:off x="4659113" y="5611140"/>
            <a:ext cx="520037" cy="1191399"/>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237475" y="5611140"/>
            <a:ext cx="1704384" cy="1191399"/>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9527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3941" y="6025043"/>
            <a:ext cx="2358738" cy="2358738"/>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8500" y="3544756"/>
            <a:ext cx="5042149" cy="2142668"/>
          </a:xfrm>
          <a:prstGeom prst="rect">
            <a:avLst/>
          </a:prstGeom>
        </p:spPr>
      </p:pic>
      <p:cxnSp>
        <p:nvCxnSpPr>
          <p:cNvPr id="7" name="Straight Connector 6"/>
          <p:cNvCxnSpPr/>
          <p:nvPr/>
        </p:nvCxnSpPr>
        <p:spPr>
          <a:xfrm>
            <a:off x="5846571" y="4083295"/>
            <a:ext cx="0" cy="158087"/>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6318129" y="4087349"/>
            <a:ext cx="0" cy="158087"/>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838465" y="4237328"/>
            <a:ext cx="483719"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6187066" y="4245436"/>
            <a:ext cx="0" cy="417511"/>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Arc 17"/>
          <p:cNvSpPr/>
          <p:nvPr/>
        </p:nvSpPr>
        <p:spPr>
          <a:xfrm rot="3013617">
            <a:off x="5867369" y="4477784"/>
            <a:ext cx="1332071" cy="1257879"/>
          </a:xfrm>
          <a:prstGeom prst="arc">
            <a:avLst>
              <a:gd name="adj1" fmla="val 16200000"/>
              <a:gd name="adj2" fmla="val 21357739"/>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11"/>
          </a:p>
        </p:txBody>
      </p:sp>
      <p:cxnSp>
        <p:nvCxnSpPr>
          <p:cNvPr id="21" name="Straight Connector 20"/>
          <p:cNvCxnSpPr/>
          <p:nvPr/>
        </p:nvCxnSpPr>
        <p:spPr>
          <a:xfrm>
            <a:off x="4659113" y="5611140"/>
            <a:ext cx="520037" cy="1191399"/>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237475" y="5611140"/>
            <a:ext cx="1704384" cy="1191399"/>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7173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 name="Picture 7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2697" y="6020990"/>
            <a:ext cx="2359162" cy="2359162"/>
          </a:xfrm>
          <a:prstGeom prst="rect">
            <a:avLst/>
          </a:prstGeom>
        </p:spPr>
      </p:pic>
      <p:cxnSp>
        <p:nvCxnSpPr>
          <p:cNvPr id="7" name="Straight Connector 6"/>
          <p:cNvCxnSpPr/>
          <p:nvPr/>
        </p:nvCxnSpPr>
        <p:spPr>
          <a:xfrm>
            <a:off x="5846571" y="4083295"/>
            <a:ext cx="0" cy="158087"/>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6318129" y="4087349"/>
            <a:ext cx="0" cy="158087"/>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838465" y="4237328"/>
            <a:ext cx="483719"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6187066" y="4245436"/>
            <a:ext cx="0" cy="417511"/>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4659113" y="5611140"/>
            <a:ext cx="520037" cy="1191399"/>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237475" y="5611140"/>
            <a:ext cx="1704384" cy="1191399"/>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pic>
        <p:nvPicPr>
          <p:cNvPr id="62" name="Picture 6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89486" y="3571221"/>
            <a:ext cx="4800360" cy="2039919"/>
          </a:xfrm>
          <a:prstGeom prst="rect">
            <a:avLst/>
          </a:prstGeom>
        </p:spPr>
      </p:pic>
      <p:sp>
        <p:nvSpPr>
          <p:cNvPr id="63" name="TextBox 62"/>
          <p:cNvSpPr txBox="1"/>
          <p:nvPr/>
        </p:nvSpPr>
        <p:spPr>
          <a:xfrm>
            <a:off x="5928922" y="3452111"/>
            <a:ext cx="258145" cy="812530"/>
          </a:xfrm>
          <a:prstGeom prst="rect">
            <a:avLst/>
          </a:prstGeom>
          <a:noFill/>
        </p:spPr>
        <p:txBody>
          <a:bodyPr wrap="square" rtlCol="0">
            <a:spAutoFit/>
          </a:bodyPr>
          <a:lstStyle/>
          <a:p>
            <a:r>
              <a:rPr lang="en-US" sz="1560" dirty="0"/>
              <a:t>(</a:t>
            </a:r>
            <a:r>
              <a:rPr lang="en-US" sz="1560" dirty="0" err="1"/>
              <a:t>i</a:t>
            </a:r>
            <a:r>
              <a:rPr lang="en-US" sz="1560" dirty="0"/>
              <a:t>)</a:t>
            </a:r>
            <a:endParaRPr lang="en-US" sz="1560" dirty="0"/>
          </a:p>
        </p:txBody>
      </p:sp>
      <p:sp>
        <p:nvSpPr>
          <p:cNvPr id="64" name="TextBox 63"/>
          <p:cNvSpPr txBox="1"/>
          <p:nvPr/>
        </p:nvSpPr>
        <p:spPr>
          <a:xfrm>
            <a:off x="6941860" y="4672885"/>
            <a:ext cx="451873" cy="332399"/>
          </a:xfrm>
          <a:prstGeom prst="rect">
            <a:avLst/>
          </a:prstGeom>
          <a:noFill/>
        </p:spPr>
        <p:txBody>
          <a:bodyPr wrap="square" rtlCol="0">
            <a:spAutoFit/>
          </a:bodyPr>
          <a:lstStyle/>
          <a:p>
            <a:r>
              <a:rPr lang="en-US" sz="1560" dirty="0"/>
              <a:t>(ii)</a:t>
            </a:r>
            <a:endParaRPr lang="en-US" sz="1560" dirty="0"/>
          </a:p>
        </p:txBody>
      </p:sp>
      <p:sp>
        <p:nvSpPr>
          <p:cNvPr id="65" name="TextBox 64"/>
          <p:cNvSpPr txBox="1"/>
          <p:nvPr/>
        </p:nvSpPr>
        <p:spPr>
          <a:xfrm>
            <a:off x="4358006" y="4629394"/>
            <a:ext cx="451873" cy="332399"/>
          </a:xfrm>
          <a:prstGeom prst="rect">
            <a:avLst/>
          </a:prstGeom>
          <a:noFill/>
        </p:spPr>
        <p:txBody>
          <a:bodyPr wrap="square" rtlCol="0">
            <a:spAutoFit/>
          </a:bodyPr>
          <a:lstStyle/>
          <a:p>
            <a:r>
              <a:rPr lang="en-US" sz="1560" dirty="0"/>
              <a:t>(iii)</a:t>
            </a:r>
            <a:endParaRPr lang="en-US" sz="1560" dirty="0"/>
          </a:p>
        </p:txBody>
      </p:sp>
      <p:sp>
        <p:nvSpPr>
          <p:cNvPr id="66" name="TextBox 65"/>
          <p:cNvSpPr txBox="1"/>
          <p:nvPr/>
        </p:nvSpPr>
        <p:spPr>
          <a:xfrm>
            <a:off x="5506849" y="5675516"/>
            <a:ext cx="451873" cy="332399"/>
          </a:xfrm>
          <a:prstGeom prst="rect">
            <a:avLst/>
          </a:prstGeom>
          <a:noFill/>
        </p:spPr>
        <p:txBody>
          <a:bodyPr wrap="square" rtlCol="0">
            <a:spAutoFit/>
          </a:bodyPr>
          <a:lstStyle/>
          <a:p>
            <a:r>
              <a:rPr lang="en-US" sz="1560" dirty="0"/>
              <a:t>(iv)</a:t>
            </a:r>
            <a:endParaRPr lang="en-US" sz="1560" dirty="0"/>
          </a:p>
        </p:txBody>
      </p:sp>
      <p:sp>
        <p:nvSpPr>
          <p:cNvPr id="67" name="TextBox 66"/>
          <p:cNvSpPr txBox="1"/>
          <p:nvPr/>
        </p:nvSpPr>
        <p:spPr>
          <a:xfrm>
            <a:off x="4169191" y="6927450"/>
            <a:ext cx="451873" cy="332399"/>
          </a:xfrm>
          <a:prstGeom prst="rect">
            <a:avLst/>
          </a:prstGeom>
          <a:noFill/>
        </p:spPr>
        <p:txBody>
          <a:bodyPr wrap="square" rtlCol="0">
            <a:spAutoFit/>
          </a:bodyPr>
          <a:lstStyle/>
          <a:p>
            <a:r>
              <a:rPr lang="en-US" sz="1560" dirty="0"/>
              <a:t>(v)</a:t>
            </a:r>
            <a:endParaRPr lang="en-US" sz="1560" dirty="0"/>
          </a:p>
        </p:txBody>
      </p:sp>
      <p:sp>
        <p:nvSpPr>
          <p:cNvPr id="68" name="TextBox 67"/>
          <p:cNvSpPr txBox="1"/>
          <p:nvPr/>
        </p:nvSpPr>
        <p:spPr>
          <a:xfrm>
            <a:off x="6941858" y="4923453"/>
            <a:ext cx="960002" cy="452432"/>
          </a:xfrm>
          <a:prstGeom prst="rect">
            <a:avLst/>
          </a:prstGeom>
          <a:noFill/>
        </p:spPr>
        <p:txBody>
          <a:bodyPr wrap="square" rtlCol="0">
            <a:spAutoFit/>
          </a:bodyPr>
          <a:lstStyle/>
          <a:p>
            <a:r>
              <a:rPr lang="en-US" sz="1170" dirty="0">
                <a:latin typeface="Arial" charset="0"/>
                <a:ea typeface="Arial" charset="0"/>
                <a:cs typeface="Arial" charset="0"/>
              </a:rPr>
              <a:t>Score Matrix</a:t>
            </a:r>
            <a:endParaRPr lang="en-US" sz="1170" dirty="0">
              <a:latin typeface="Arial" charset="0"/>
              <a:ea typeface="Arial" charset="0"/>
              <a:cs typeface="Arial" charset="0"/>
            </a:endParaRPr>
          </a:p>
        </p:txBody>
      </p:sp>
      <p:sp>
        <p:nvSpPr>
          <p:cNvPr id="69" name="TextBox 68"/>
          <p:cNvSpPr txBox="1"/>
          <p:nvPr/>
        </p:nvSpPr>
        <p:spPr>
          <a:xfrm>
            <a:off x="4101134" y="4884669"/>
            <a:ext cx="587986" cy="452432"/>
          </a:xfrm>
          <a:prstGeom prst="rect">
            <a:avLst/>
          </a:prstGeom>
          <a:noFill/>
        </p:spPr>
        <p:txBody>
          <a:bodyPr wrap="square" rtlCol="0">
            <a:spAutoFit/>
          </a:bodyPr>
          <a:lstStyle/>
          <a:p>
            <a:r>
              <a:rPr lang="en-US" sz="1170">
                <a:latin typeface="Arial" charset="0"/>
                <a:ea typeface="Arial" charset="0"/>
                <a:cs typeface="Arial" charset="0"/>
              </a:rPr>
              <a:t>BPfilter</a:t>
            </a:r>
            <a:endParaRPr lang="en-US" sz="1170" dirty="0">
              <a:latin typeface="Arial" charset="0"/>
              <a:ea typeface="Arial" charset="0"/>
              <a:cs typeface="Arial" charset="0"/>
            </a:endParaRPr>
          </a:p>
        </p:txBody>
      </p:sp>
      <p:sp>
        <p:nvSpPr>
          <p:cNvPr id="70" name="TextBox 69"/>
          <p:cNvSpPr txBox="1"/>
          <p:nvPr/>
        </p:nvSpPr>
        <p:spPr>
          <a:xfrm>
            <a:off x="4003596" y="7204412"/>
            <a:ext cx="646416" cy="452432"/>
          </a:xfrm>
          <a:prstGeom prst="rect">
            <a:avLst/>
          </a:prstGeom>
          <a:noFill/>
        </p:spPr>
        <p:txBody>
          <a:bodyPr wrap="square" rtlCol="0">
            <a:spAutoFit/>
          </a:bodyPr>
          <a:lstStyle/>
          <a:p>
            <a:r>
              <a:rPr lang="en-US" sz="1170">
                <a:latin typeface="Arial" charset="0"/>
                <a:ea typeface="Arial" charset="0"/>
                <a:cs typeface="Arial" charset="0"/>
              </a:rPr>
              <a:t>WCplot</a:t>
            </a:r>
            <a:endParaRPr lang="en-US" sz="1170" dirty="0">
              <a:latin typeface="Arial" charset="0"/>
              <a:ea typeface="Arial" charset="0"/>
              <a:cs typeface="Arial" charset="0"/>
            </a:endParaRPr>
          </a:p>
        </p:txBody>
      </p:sp>
    </p:spTree>
    <p:extLst>
      <p:ext uri="{BB962C8B-B14F-4D97-AF65-F5344CB8AC3E}">
        <p14:creationId xmlns:p14="http://schemas.microsoft.com/office/powerpoint/2010/main" val="1314408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10354" y="5281641"/>
            <a:ext cx="5268496" cy="2042867"/>
          </a:xfrm>
          <a:prstGeom prst="rect">
            <a:avLst/>
          </a:prstGeom>
          <a:noFill/>
        </p:spPr>
        <p:txBody>
          <a:bodyPr wrap="square" rtlCol="0">
            <a:spAutoFit/>
          </a:bodyPr>
          <a:lstStyle/>
          <a:p>
            <a:r>
              <a:rPr lang="en-US" sz="975" b="1" dirty="0">
                <a:latin typeface="Arial" charset="0"/>
                <a:ea typeface="Arial" charset="0"/>
                <a:cs typeface="Arial" charset="0"/>
              </a:rPr>
              <a:t>Figure 4: </a:t>
            </a:r>
            <a:r>
              <a:rPr lang="en-US" sz="975" dirty="0">
                <a:latin typeface="Arial" charset="0"/>
                <a:ea typeface="Arial" charset="0"/>
                <a:cs typeface="Arial" charset="0"/>
              </a:rPr>
              <a:t>The schematic for second order </a:t>
            </a:r>
            <a:r>
              <a:rPr lang="en-US" sz="975" i="1" dirty="0">
                <a:latin typeface="Arial" charset="0"/>
                <a:ea typeface="Arial" charset="0"/>
                <a:cs typeface="Arial" charset="0"/>
              </a:rPr>
              <a:t>in silico </a:t>
            </a:r>
            <a:r>
              <a:rPr lang="en-US" sz="975" dirty="0">
                <a:latin typeface="Arial" charset="0"/>
                <a:ea typeface="Arial" charset="0"/>
                <a:cs typeface="Arial" charset="0"/>
              </a:rPr>
              <a:t>mutagenesis (</a:t>
            </a:r>
            <a:r>
              <a:rPr lang="en-US" sz="975" dirty="0" err="1">
                <a:latin typeface="Arial" charset="0"/>
                <a:ea typeface="Arial" charset="0"/>
                <a:cs typeface="Arial" charset="0"/>
              </a:rPr>
              <a:t>SoM</a:t>
            </a:r>
            <a:r>
              <a:rPr lang="en-US" sz="975" dirty="0">
                <a:latin typeface="Arial" charset="0"/>
                <a:ea typeface="Arial" charset="0"/>
                <a:cs typeface="Arial" charset="0"/>
              </a:rPr>
              <a:t>). (</a:t>
            </a:r>
            <a:r>
              <a:rPr lang="en-US" sz="975" dirty="0" err="1">
                <a:latin typeface="Arial" charset="0"/>
                <a:ea typeface="Arial" charset="0"/>
                <a:cs typeface="Arial" charset="0"/>
              </a:rPr>
              <a:t>i</a:t>
            </a:r>
            <a:r>
              <a:rPr lang="en-US" sz="975" dirty="0">
                <a:latin typeface="Arial" charset="0"/>
                <a:ea typeface="Arial" charset="0"/>
                <a:cs typeface="Arial" charset="0"/>
              </a:rPr>
              <a:t>) For a given sequence of length </a:t>
            </a:r>
            <a:r>
              <a:rPr lang="en-US" sz="975" i="1" dirty="0">
                <a:latin typeface="Arial" charset="0"/>
                <a:ea typeface="Arial" charset="0"/>
                <a:cs typeface="Arial" charset="0"/>
              </a:rPr>
              <a:t>L</a:t>
            </a:r>
            <a:r>
              <a:rPr lang="en-US" sz="975" dirty="0">
                <a:latin typeface="Arial" charset="0"/>
                <a:ea typeface="Arial" charset="0"/>
                <a:cs typeface="Arial" charset="0"/>
              </a:rPr>
              <a:t>, we perform saturated pairwise mutagenesis, mutating every possible pair of sites to all pairs of nucleotides. (ii) For a given pair of sites, we produce 15 mutant sequences in addition to the WT and get the scores of each sequence from the NN. The off diagonal of the score matrix corresponds to the complementary nucleotide pairings for </a:t>
            </a:r>
            <a:r>
              <a:rPr lang="en-US" sz="975" dirty="0" err="1">
                <a:latin typeface="Arial" charset="0"/>
                <a:ea typeface="Arial" charset="0"/>
                <a:cs typeface="Arial" charset="0"/>
              </a:rPr>
              <a:t>watson</a:t>
            </a:r>
            <a:r>
              <a:rPr lang="en-US" sz="975" dirty="0">
                <a:latin typeface="Arial" charset="0"/>
                <a:ea typeface="Arial" charset="0"/>
                <a:cs typeface="Arial" charset="0"/>
              </a:rPr>
              <a:t> crick base pairs. If these sites are base paired, we’d expect the NN to output high scores for the sequences with complementary mutations that maintain </a:t>
            </a:r>
            <a:r>
              <a:rPr lang="en-US" sz="975" dirty="0" err="1">
                <a:latin typeface="Arial" charset="0"/>
                <a:ea typeface="Arial" charset="0"/>
                <a:cs typeface="Arial" charset="0"/>
              </a:rPr>
              <a:t>watson</a:t>
            </a:r>
            <a:r>
              <a:rPr lang="en-US" sz="975" dirty="0">
                <a:latin typeface="Arial" charset="0"/>
                <a:ea typeface="Arial" charset="0"/>
                <a:cs typeface="Arial" charset="0"/>
              </a:rPr>
              <a:t> crick base pairs. (iii) To reduce the dimensionality of each score matrix, we employ a </a:t>
            </a:r>
            <a:r>
              <a:rPr lang="en-US" sz="975" dirty="0" err="1">
                <a:latin typeface="Arial" charset="0"/>
                <a:ea typeface="Arial" charset="0"/>
                <a:cs typeface="Arial" charset="0"/>
              </a:rPr>
              <a:t>BPfilter</a:t>
            </a:r>
            <a:r>
              <a:rPr lang="en-US" sz="975" dirty="0">
                <a:latin typeface="Arial" charset="0"/>
                <a:ea typeface="Arial" charset="0"/>
                <a:cs typeface="Arial" charset="0"/>
              </a:rPr>
              <a:t>. (iv) We perform element-wise multiplication and sum the values to retrieve a single </a:t>
            </a:r>
            <a:r>
              <a:rPr lang="en-US" sz="975" dirty="0" err="1">
                <a:latin typeface="Arial" charset="0"/>
                <a:ea typeface="Arial" charset="0"/>
                <a:cs typeface="Arial" charset="0"/>
              </a:rPr>
              <a:t>SoM</a:t>
            </a:r>
            <a:r>
              <a:rPr lang="en-US" sz="975" dirty="0">
                <a:latin typeface="Arial" charset="0"/>
                <a:ea typeface="Arial" charset="0"/>
                <a:cs typeface="Arial" charset="0"/>
              </a:rPr>
              <a:t> score. (v) We </a:t>
            </a:r>
            <a:r>
              <a:rPr lang="en-US" sz="975" dirty="0" err="1">
                <a:latin typeface="Arial" charset="0"/>
                <a:ea typeface="Arial" charset="0"/>
                <a:cs typeface="Arial" charset="0"/>
              </a:rPr>
              <a:t>denoise</a:t>
            </a:r>
            <a:r>
              <a:rPr lang="en-US" sz="975" dirty="0">
                <a:latin typeface="Arial" charset="0"/>
                <a:ea typeface="Arial" charset="0"/>
                <a:cs typeface="Arial" charset="0"/>
              </a:rPr>
              <a:t> the </a:t>
            </a:r>
            <a:r>
              <a:rPr lang="en-US" sz="975" dirty="0" err="1">
                <a:latin typeface="Arial" charset="0"/>
                <a:ea typeface="Arial" charset="0"/>
                <a:cs typeface="Arial" charset="0"/>
              </a:rPr>
              <a:t>SoM</a:t>
            </a:r>
            <a:r>
              <a:rPr lang="en-US" sz="975" dirty="0">
                <a:latin typeface="Arial" charset="0"/>
                <a:ea typeface="Arial" charset="0"/>
                <a:cs typeface="Arial" charset="0"/>
              </a:rPr>
              <a:t> scores by averaging </a:t>
            </a:r>
            <a:r>
              <a:rPr lang="en-US" sz="975" dirty="0" err="1">
                <a:latin typeface="Arial" charset="0"/>
                <a:ea typeface="Arial" charset="0"/>
                <a:cs typeface="Arial" charset="0"/>
              </a:rPr>
              <a:t>SoM</a:t>
            </a:r>
            <a:r>
              <a:rPr lang="en-US" sz="975" dirty="0">
                <a:latin typeface="Arial" charset="0"/>
                <a:ea typeface="Arial" charset="0"/>
                <a:cs typeface="Arial" charset="0"/>
              </a:rPr>
              <a:t> scores across multiple sequences and perform an APC correction. The </a:t>
            </a:r>
            <a:r>
              <a:rPr lang="en-US" sz="975" dirty="0" err="1">
                <a:latin typeface="Arial" charset="0"/>
                <a:ea typeface="Arial" charset="0"/>
                <a:cs typeface="Arial" charset="0"/>
              </a:rPr>
              <a:t>SoM</a:t>
            </a:r>
            <a:r>
              <a:rPr lang="en-US" sz="975" dirty="0">
                <a:latin typeface="Arial" charset="0"/>
                <a:ea typeface="Arial" charset="0"/>
                <a:cs typeface="Arial" charset="0"/>
              </a:rPr>
              <a:t> scores are then plotted according to the positions in the original sequence that were mutated with the </a:t>
            </a:r>
            <a:r>
              <a:rPr lang="en-US" sz="975" dirty="0" err="1">
                <a:latin typeface="Arial" charset="0"/>
                <a:ea typeface="Arial" charset="0"/>
                <a:cs typeface="Arial" charset="0"/>
              </a:rPr>
              <a:t>colour</a:t>
            </a:r>
            <a:r>
              <a:rPr lang="en-US" sz="975" dirty="0">
                <a:latin typeface="Arial" charset="0"/>
                <a:ea typeface="Arial" charset="0"/>
                <a:cs typeface="Arial" charset="0"/>
              </a:rPr>
              <a:t> showing the gradient of </a:t>
            </a:r>
            <a:r>
              <a:rPr lang="en-US" sz="975" dirty="0" err="1">
                <a:latin typeface="Arial" charset="0"/>
                <a:ea typeface="Arial" charset="0"/>
                <a:cs typeface="Arial" charset="0"/>
              </a:rPr>
              <a:t>SoM</a:t>
            </a:r>
            <a:r>
              <a:rPr lang="en-US" sz="975" dirty="0">
                <a:latin typeface="Arial" charset="0"/>
                <a:ea typeface="Arial" charset="0"/>
                <a:cs typeface="Arial" charset="0"/>
              </a:rPr>
              <a:t> scores with darker blue showing a higher </a:t>
            </a:r>
            <a:r>
              <a:rPr lang="en-US" sz="975" dirty="0" err="1">
                <a:latin typeface="Arial" charset="0"/>
                <a:ea typeface="Arial" charset="0"/>
                <a:cs typeface="Arial" charset="0"/>
              </a:rPr>
              <a:t>SoM</a:t>
            </a:r>
            <a:r>
              <a:rPr lang="en-US" sz="975" dirty="0">
                <a:latin typeface="Arial" charset="0"/>
                <a:ea typeface="Arial" charset="0"/>
                <a:cs typeface="Arial" charset="0"/>
              </a:rPr>
              <a:t> score. </a:t>
            </a:r>
            <a:endParaRPr lang="en-US" sz="975" b="1" dirty="0">
              <a:latin typeface="Arial" charset="0"/>
              <a:ea typeface="Arial" charset="0"/>
              <a:cs typeface="Arial" charset="0"/>
            </a:endParaRPr>
          </a:p>
        </p:txBody>
      </p:sp>
    </p:spTree>
    <p:extLst>
      <p:ext uri="{BB962C8B-B14F-4D97-AF65-F5344CB8AC3E}">
        <p14:creationId xmlns:p14="http://schemas.microsoft.com/office/powerpoint/2010/main" val="382980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Picture 6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30140" y="6024852"/>
            <a:ext cx="2359162" cy="2359162"/>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6214" y="3544756"/>
            <a:ext cx="5042149" cy="2142668"/>
          </a:xfrm>
          <a:prstGeom prst="rect">
            <a:avLst/>
          </a:prstGeom>
        </p:spPr>
      </p:pic>
      <p:cxnSp>
        <p:nvCxnSpPr>
          <p:cNvPr id="7" name="Straight Connector 6"/>
          <p:cNvCxnSpPr/>
          <p:nvPr/>
        </p:nvCxnSpPr>
        <p:spPr>
          <a:xfrm>
            <a:off x="6094286" y="4083295"/>
            <a:ext cx="0" cy="158087"/>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6565843" y="4087349"/>
            <a:ext cx="0" cy="158087"/>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086179" y="4237328"/>
            <a:ext cx="483719"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6434781" y="4245436"/>
            <a:ext cx="0" cy="41751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4658497" y="5687424"/>
            <a:ext cx="735407" cy="1090826"/>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513656" y="5687425"/>
            <a:ext cx="1676739" cy="1085305"/>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5314437" y="3703205"/>
            <a:ext cx="182996" cy="197426"/>
          </a:xfrm>
          <a:prstGeom prst="rect">
            <a:avLst/>
          </a:prstGeom>
          <a:noFill/>
        </p:spPr>
        <p:txBody>
          <a:bodyPr wrap="square" rtlCol="0">
            <a:spAutoFit/>
          </a:bodyPr>
          <a:lstStyle/>
          <a:p>
            <a:pPr algn="just"/>
            <a:r>
              <a:rPr lang="en-US" sz="683" dirty="0">
                <a:latin typeface="Consolas" charset="0"/>
                <a:ea typeface="Consolas" charset="0"/>
                <a:cs typeface="Consolas" charset="0"/>
              </a:rPr>
              <a:t>1</a:t>
            </a:r>
            <a:endParaRPr lang="en-US" sz="512" dirty="0">
              <a:latin typeface="Consolas" charset="0"/>
              <a:ea typeface="Consolas" charset="0"/>
              <a:cs typeface="Consolas" charset="0"/>
            </a:endParaRPr>
          </a:p>
        </p:txBody>
      </p:sp>
      <p:sp>
        <p:nvSpPr>
          <p:cNvPr id="15" name="TextBox 14"/>
          <p:cNvSpPr txBox="1"/>
          <p:nvPr/>
        </p:nvSpPr>
        <p:spPr>
          <a:xfrm>
            <a:off x="5662857" y="3703205"/>
            <a:ext cx="182996" cy="197426"/>
          </a:xfrm>
          <a:prstGeom prst="rect">
            <a:avLst/>
          </a:prstGeom>
          <a:noFill/>
        </p:spPr>
        <p:txBody>
          <a:bodyPr wrap="square" rtlCol="0">
            <a:spAutoFit/>
          </a:bodyPr>
          <a:lstStyle/>
          <a:p>
            <a:pPr algn="just"/>
            <a:r>
              <a:rPr lang="en-US" sz="683" dirty="0">
                <a:latin typeface="Consolas" charset="0"/>
                <a:ea typeface="Consolas" charset="0"/>
                <a:cs typeface="Consolas" charset="0"/>
              </a:rPr>
              <a:t>4</a:t>
            </a:r>
            <a:endParaRPr lang="en-US" sz="512" dirty="0">
              <a:latin typeface="Consolas" charset="0"/>
              <a:ea typeface="Consolas" charset="0"/>
              <a:cs typeface="Consolas" charset="0"/>
            </a:endParaRPr>
          </a:p>
        </p:txBody>
      </p:sp>
      <p:sp>
        <p:nvSpPr>
          <p:cNvPr id="16" name="TextBox 15"/>
          <p:cNvSpPr txBox="1"/>
          <p:nvPr/>
        </p:nvSpPr>
        <p:spPr>
          <a:xfrm>
            <a:off x="5906592" y="3703205"/>
            <a:ext cx="182996" cy="197426"/>
          </a:xfrm>
          <a:prstGeom prst="rect">
            <a:avLst/>
          </a:prstGeom>
          <a:noFill/>
        </p:spPr>
        <p:txBody>
          <a:bodyPr wrap="square" rtlCol="0">
            <a:spAutoFit/>
          </a:bodyPr>
          <a:lstStyle/>
          <a:p>
            <a:pPr algn="just"/>
            <a:r>
              <a:rPr lang="en-US" sz="683" dirty="0">
                <a:latin typeface="Consolas" charset="0"/>
                <a:ea typeface="Consolas" charset="0"/>
                <a:cs typeface="Consolas" charset="0"/>
              </a:rPr>
              <a:t>6</a:t>
            </a:r>
            <a:endParaRPr lang="en-US" sz="512" dirty="0">
              <a:latin typeface="Consolas" charset="0"/>
              <a:ea typeface="Consolas" charset="0"/>
              <a:cs typeface="Consolas" charset="0"/>
            </a:endParaRPr>
          </a:p>
        </p:txBody>
      </p:sp>
      <p:sp>
        <p:nvSpPr>
          <p:cNvPr id="19" name="TextBox 18"/>
          <p:cNvSpPr txBox="1"/>
          <p:nvPr/>
        </p:nvSpPr>
        <p:spPr>
          <a:xfrm>
            <a:off x="5783908" y="3703205"/>
            <a:ext cx="182996" cy="197426"/>
          </a:xfrm>
          <a:prstGeom prst="rect">
            <a:avLst/>
          </a:prstGeom>
          <a:noFill/>
        </p:spPr>
        <p:txBody>
          <a:bodyPr wrap="square" rtlCol="0">
            <a:spAutoFit/>
          </a:bodyPr>
          <a:lstStyle/>
          <a:p>
            <a:pPr algn="just"/>
            <a:r>
              <a:rPr lang="en-US" sz="683" dirty="0">
                <a:latin typeface="Consolas" charset="0"/>
                <a:ea typeface="Consolas" charset="0"/>
                <a:cs typeface="Consolas" charset="0"/>
              </a:rPr>
              <a:t>5</a:t>
            </a:r>
            <a:endParaRPr lang="en-US" sz="512" dirty="0">
              <a:latin typeface="Consolas" charset="0"/>
              <a:ea typeface="Consolas" charset="0"/>
              <a:cs typeface="Consolas" charset="0"/>
            </a:endParaRPr>
          </a:p>
        </p:txBody>
      </p:sp>
      <p:sp>
        <p:nvSpPr>
          <p:cNvPr id="22" name="TextBox 21"/>
          <p:cNvSpPr txBox="1"/>
          <p:nvPr/>
        </p:nvSpPr>
        <p:spPr>
          <a:xfrm>
            <a:off x="6027643" y="3704604"/>
            <a:ext cx="182996" cy="197426"/>
          </a:xfrm>
          <a:prstGeom prst="rect">
            <a:avLst/>
          </a:prstGeom>
          <a:noFill/>
        </p:spPr>
        <p:txBody>
          <a:bodyPr wrap="square" rtlCol="0">
            <a:spAutoFit/>
          </a:bodyPr>
          <a:lstStyle/>
          <a:p>
            <a:pPr algn="just"/>
            <a:r>
              <a:rPr lang="en-US" sz="683" dirty="0">
                <a:latin typeface="Consolas" charset="0"/>
                <a:ea typeface="Consolas" charset="0"/>
                <a:cs typeface="Consolas" charset="0"/>
              </a:rPr>
              <a:t>7</a:t>
            </a:r>
            <a:endParaRPr lang="en-US" sz="512" dirty="0">
              <a:latin typeface="Consolas" charset="0"/>
              <a:ea typeface="Consolas" charset="0"/>
              <a:cs typeface="Consolas" charset="0"/>
            </a:endParaRPr>
          </a:p>
        </p:txBody>
      </p:sp>
      <p:sp>
        <p:nvSpPr>
          <p:cNvPr id="23" name="TextBox 22"/>
          <p:cNvSpPr txBox="1"/>
          <p:nvPr/>
        </p:nvSpPr>
        <p:spPr>
          <a:xfrm>
            <a:off x="6459976" y="3698828"/>
            <a:ext cx="299956" cy="197426"/>
          </a:xfrm>
          <a:prstGeom prst="rect">
            <a:avLst/>
          </a:prstGeom>
          <a:noFill/>
        </p:spPr>
        <p:txBody>
          <a:bodyPr wrap="square" rtlCol="0">
            <a:spAutoFit/>
          </a:bodyPr>
          <a:lstStyle/>
          <a:p>
            <a:pPr algn="just"/>
            <a:r>
              <a:rPr lang="en-US" sz="683" dirty="0">
                <a:latin typeface="Consolas" charset="0"/>
                <a:ea typeface="Consolas" charset="0"/>
                <a:cs typeface="Consolas" charset="0"/>
              </a:rPr>
              <a:t>11</a:t>
            </a:r>
            <a:endParaRPr lang="en-US" sz="512" dirty="0">
              <a:latin typeface="Consolas" charset="0"/>
              <a:ea typeface="Consolas" charset="0"/>
              <a:cs typeface="Consolas" charset="0"/>
            </a:endParaRPr>
          </a:p>
        </p:txBody>
      </p:sp>
      <p:sp>
        <p:nvSpPr>
          <p:cNvPr id="26" name="TextBox 25"/>
          <p:cNvSpPr txBox="1"/>
          <p:nvPr/>
        </p:nvSpPr>
        <p:spPr>
          <a:xfrm>
            <a:off x="6582393" y="3697931"/>
            <a:ext cx="235554" cy="302519"/>
          </a:xfrm>
          <a:prstGeom prst="rect">
            <a:avLst/>
          </a:prstGeom>
          <a:noFill/>
        </p:spPr>
        <p:txBody>
          <a:bodyPr wrap="square" rtlCol="0">
            <a:spAutoFit/>
          </a:bodyPr>
          <a:lstStyle/>
          <a:p>
            <a:pPr algn="just"/>
            <a:r>
              <a:rPr lang="en-US" sz="683">
                <a:latin typeface="Consolas" charset="0"/>
                <a:ea typeface="Consolas" charset="0"/>
                <a:cs typeface="Consolas" charset="0"/>
              </a:rPr>
              <a:t>12</a:t>
            </a:r>
            <a:endParaRPr lang="en-US" sz="512" dirty="0">
              <a:latin typeface="Consolas" charset="0"/>
              <a:ea typeface="Consolas" charset="0"/>
              <a:cs typeface="Consolas" charset="0"/>
            </a:endParaRPr>
          </a:p>
        </p:txBody>
      </p:sp>
      <p:sp>
        <p:nvSpPr>
          <p:cNvPr id="28" name="TextBox 27"/>
          <p:cNvSpPr txBox="1"/>
          <p:nvPr/>
        </p:nvSpPr>
        <p:spPr>
          <a:xfrm>
            <a:off x="6702056" y="3703206"/>
            <a:ext cx="235554" cy="302519"/>
          </a:xfrm>
          <a:prstGeom prst="rect">
            <a:avLst/>
          </a:prstGeom>
          <a:noFill/>
        </p:spPr>
        <p:txBody>
          <a:bodyPr wrap="square" rtlCol="0">
            <a:spAutoFit/>
          </a:bodyPr>
          <a:lstStyle/>
          <a:p>
            <a:pPr algn="just"/>
            <a:r>
              <a:rPr lang="en-US" sz="683" dirty="0">
                <a:latin typeface="Consolas" charset="0"/>
                <a:ea typeface="Consolas" charset="0"/>
                <a:cs typeface="Consolas" charset="0"/>
              </a:rPr>
              <a:t>13</a:t>
            </a:r>
            <a:endParaRPr lang="en-US" sz="512" dirty="0">
              <a:latin typeface="Consolas" charset="0"/>
              <a:ea typeface="Consolas" charset="0"/>
              <a:cs typeface="Consolas" charset="0"/>
            </a:endParaRPr>
          </a:p>
        </p:txBody>
      </p:sp>
      <p:sp>
        <p:nvSpPr>
          <p:cNvPr id="29" name="TextBox 28"/>
          <p:cNvSpPr txBox="1"/>
          <p:nvPr/>
        </p:nvSpPr>
        <p:spPr>
          <a:xfrm>
            <a:off x="6816384" y="3703206"/>
            <a:ext cx="235554" cy="302519"/>
          </a:xfrm>
          <a:prstGeom prst="rect">
            <a:avLst/>
          </a:prstGeom>
          <a:noFill/>
        </p:spPr>
        <p:txBody>
          <a:bodyPr wrap="square" rtlCol="0">
            <a:spAutoFit/>
          </a:bodyPr>
          <a:lstStyle/>
          <a:p>
            <a:pPr algn="just"/>
            <a:r>
              <a:rPr lang="en-US" sz="683" dirty="0">
                <a:latin typeface="Consolas" charset="0"/>
                <a:ea typeface="Consolas" charset="0"/>
                <a:cs typeface="Consolas" charset="0"/>
              </a:rPr>
              <a:t>14</a:t>
            </a:r>
            <a:endParaRPr lang="en-US" sz="512" dirty="0">
              <a:latin typeface="Consolas" charset="0"/>
              <a:ea typeface="Consolas" charset="0"/>
              <a:cs typeface="Consolas" charset="0"/>
            </a:endParaRPr>
          </a:p>
        </p:txBody>
      </p:sp>
      <p:sp>
        <p:nvSpPr>
          <p:cNvPr id="33" name="TextBox 32"/>
          <p:cNvSpPr txBox="1"/>
          <p:nvPr/>
        </p:nvSpPr>
        <p:spPr>
          <a:xfrm>
            <a:off x="7185766" y="3698828"/>
            <a:ext cx="299956" cy="197426"/>
          </a:xfrm>
          <a:prstGeom prst="rect">
            <a:avLst/>
          </a:prstGeom>
          <a:noFill/>
        </p:spPr>
        <p:txBody>
          <a:bodyPr wrap="square" rtlCol="0">
            <a:spAutoFit/>
          </a:bodyPr>
          <a:lstStyle/>
          <a:p>
            <a:pPr algn="just"/>
            <a:r>
              <a:rPr lang="en-US" sz="683" dirty="0">
                <a:latin typeface="Consolas" charset="0"/>
                <a:ea typeface="Consolas" charset="0"/>
                <a:cs typeface="Consolas" charset="0"/>
              </a:rPr>
              <a:t>17</a:t>
            </a:r>
            <a:endParaRPr lang="en-US" sz="512" dirty="0">
              <a:latin typeface="Consolas" charset="0"/>
              <a:ea typeface="Consolas" charset="0"/>
              <a:cs typeface="Consolas" charset="0"/>
            </a:endParaRPr>
          </a:p>
        </p:txBody>
      </p:sp>
      <p:sp>
        <p:nvSpPr>
          <p:cNvPr id="34" name="TextBox 33"/>
          <p:cNvSpPr txBox="1"/>
          <p:nvPr/>
        </p:nvSpPr>
        <p:spPr>
          <a:xfrm>
            <a:off x="7308183" y="3697931"/>
            <a:ext cx="235554" cy="302519"/>
          </a:xfrm>
          <a:prstGeom prst="rect">
            <a:avLst/>
          </a:prstGeom>
          <a:noFill/>
        </p:spPr>
        <p:txBody>
          <a:bodyPr wrap="square" rtlCol="0">
            <a:spAutoFit/>
          </a:bodyPr>
          <a:lstStyle/>
          <a:p>
            <a:pPr algn="just"/>
            <a:r>
              <a:rPr lang="en-US" sz="683" dirty="0">
                <a:latin typeface="Consolas" charset="0"/>
                <a:ea typeface="Consolas" charset="0"/>
                <a:cs typeface="Consolas" charset="0"/>
              </a:rPr>
              <a:t>18</a:t>
            </a:r>
            <a:endParaRPr lang="en-US" sz="512" dirty="0">
              <a:latin typeface="Consolas" charset="0"/>
              <a:ea typeface="Consolas" charset="0"/>
              <a:cs typeface="Consolas" charset="0"/>
            </a:endParaRPr>
          </a:p>
        </p:txBody>
      </p:sp>
      <p:sp>
        <p:nvSpPr>
          <p:cNvPr id="35" name="TextBox 34"/>
          <p:cNvSpPr txBox="1"/>
          <p:nvPr/>
        </p:nvSpPr>
        <p:spPr>
          <a:xfrm>
            <a:off x="7427846" y="3703206"/>
            <a:ext cx="235554" cy="302519"/>
          </a:xfrm>
          <a:prstGeom prst="rect">
            <a:avLst/>
          </a:prstGeom>
          <a:noFill/>
        </p:spPr>
        <p:txBody>
          <a:bodyPr wrap="square" rtlCol="0">
            <a:spAutoFit/>
          </a:bodyPr>
          <a:lstStyle/>
          <a:p>
            <a:pPr algn="just"/>
            <a:r>
              <a:rPr lang="en-US" sz="683" dirty="0">
                <a:latin typeface="Consolas" charset="0"/>
                <a:ea typeface="Consolas" charset="0"/>
                <a:cs typeface="Consolas" charset="0"/>
              </a:rPr>
              <a:t>19</a:t>
            </a:r>
            <a:endParaRPr lang="en-US" sz="512" dirty="0">
              <a:latin typeface="Consolas" charset="0"/>
              <a:ea typeface="Consolas" charset="0"/>
              <a:cs typeface="Consolas" charset="0"/>
            </a:endParaRPr>
          </a:p>
        </p:txBody>
      </p:sp>
      <p:sp>
        <p:nvSpPr>
          <p:cNvPr id="36" name="TextBox 35"/>
          <p:cNvSpPr txBox="1"/>
          <p:nvPr/>
        </p:nvSpPr>
        <p:spPr>
          <a:xfrm>
            <a:off x="7542174" y="3703206"/>
            <a:ext cx="235554" cy="302519"/>
          </a:xfrm>
          <a:prstGeom prst="rect">
            <a:avLst/>
          </a:prstGeom>
          <a:noFill/>
        </p:spPr>
        <p:txBody>
          <a:bodyPr wrap="square" rtlCol="0">
            <a:spAutoFit/>
          </a:bodyPr>
          <a:lstStyle/>
          <a:p>
            <a:pPr algn="just"/>
            <a:r>
              <a:rPr lang="en-US" sz="683" dirty="0">
                <a:latin typeface="Consolas" charset="0"/>
                <a:ea typeface="Consolas" charset="0"/>
                <a:cs typeface="Consolas" charset="0"/>
              </a:rPr>
              <a:t>20</a:t>
            </a:r>
            <a:endParaRPr lang="en-US" sz="512" dirty="0">
              <a:latin typeface="Consolas" charset="0"/>
              <a:ea typeface="Consolas" charset="0"/>
              <a:cs typeface="Consolas" charset="0"/>
            </a:endParaRPr>
          </a:p>
        </p:txBody>
      </p:sp>
      <p:sp>
        <p:nvSpPr>
          <p:cNvPr id="37" name="TextBox 36"/>
          <p:cNvSpPr txBox="1"/>
          <p:nvPr/>
        </p:nvSpPr>
        <p:spPr>
          <a:xfrm>
            <a:off x="7997151" y="3698828"/>
            <a:ext cx="299956" cy="197426"/>
          </a:xfrm>
          <a:prstGeom prst="rect">
            <a:avLst/>
          </a:prstGeom>
          <a:noFill/>
        </p:spPr>
        <p:txBody>
          <a:bodyPr wrap="square" rtlCol="0">
            <a:spAutoFit/>
          </a:bodyPr>
          <a:lstStyle/>
          <a:p>
            <a:pPr algn="just"/>
            <a:r>
              <a:rPr lang="en-US" sz="683" dirty="0">
                <a:latin typeface="Consolas" charset="0"/>
                <a:ea typeface="Consolas" charset="0"/>
                <a:cs typeface="Consolas" charset="0"/>
              </a:rPr>
              <a:t>24</a:t>
            </a:r>
            <a:endParaRPr lang="en-US" sz="512" dirty="0">
              <a:latin typeface="Consolas" charset="0"/>
              <a:ea typeface="Consolas" charset="0"/>
              <a:cs typeface="Consolas" charset="0"/>
            </a:endParaRPr>
          </a:p>
        </p:txBody>
      </p:sp>
      <p:sp>
        <p:nvSpPr>
          <p:cNvPr id="38" name="TextBox 37"/>
          <p:cNvSpPr txBox="1"/>
          <p:nvPr/>
        </p:nvSpPr>
        <p:spPr>
          <a:xfrm>
            <a:off x="8119568" y="3697931"/>
            <a:ext cx="235554" cy="302519"/>
          </a:xfrm>
          <a:prstGeom prst="rect">
            <a:avLst/>
          </a:prstGeom>
          <a:noFill/>
        </p:spPr>
        <p:txBody>
          <a:bodyPr wrap="square" rtlCol="0">
            <a:spAutoFit/>
          </a:bodyPr>
          <a:lstStyle/>
          <a:p>
            <a:pPr algn="just"/>
            <a:r>
              <a:rPr lang="en-US" sz="683" dirty="0">
                <a:latin typeface="Consolas" charset="0"/>
                <a:ea typeface="Consolas" charset="0"/>
                <a:cs typeface="Consolas" charset="0"/>
              </a:rPr>
              <a:t>25</a:t>
            </a:r>
            <a:endParaRPr lang="en-US" sz="512" dirty="0">
              <a:latin typeface="Consolas" charset="0"/>
              <a:ea typeface="Consolas" charset="0"/>
              <a:cs typeface="Consolas" charset="0"/>
            </a:endParaRPr>
          </a:p>
        </p:txBody>
      </p:sp>
      <p:sp>
        <p:nvSpPr>
          <p:cNvPr id="39" name="TextBox 38"/>
          <p:cNvSpPr txBox="1"/>
          <p:nvPr/>
        </p:nvSpPr>
        <p:spPr>
          <a:xfrm>
            <a:off x="8239231" y="3703206"/>
            <a:ext cx="235554" cy="302519"/>
          </a:xfrm>
          <a:prstGeom prst="rect">
            <a:avLst/>
          </a:prstGeom>
          <a:noFill/>
        </p:spPr>
        <p:txBody>
          <a:bodyPr wrap="square" rtlCol="0">
            <a:spAutoFit/>
          </a:bodyPr>
          <a:lstStyle/>
          <a:p>
            <a:pPr algn="just"/>
            <a:r>
              <a:rPr lang="en-US" sz="683" dirty="0">
                <a:latin typeface="Consolas" charset="0"/>
                <a:ea typeface="Consolas" charset="0"/>
                <a:cs typeface="Consolas" charset="0"/>
              </a:rPr>
              <a:t>26</a:t>
            </a:r>
            <a:endParaRPr lang="en-US" sz="512" dirty="0">
              <a:latin typeface="Consolas" charset="0"/>
              <a:ea typeface="Consolas" charset="0"/>
              <a:cs typeface="Consolas" charset="0"/>
            </a:endParaRPr>
          </a:p>
        </p:txBody>
      </p:sp>
      <p:sp>
        <p:nvSpPr>
          <p:cNvPr id="40" name="TextBox 39"/>
          <p:cNvSpPr txBox="1"/>
          <p:nvPr/>
        </p:nvSpPr>
        <p:spPr>
          <a:xfrm>
            <a:off x="8353559" y="3703206"/>
            <a:ext cx="235554" cy="302519"/>
          </a:xfrm>
          <a:prstGeom prst="rect">
            <a:avLst/>
          </a:prstGeom>
          <a:noFill/>
        </p:spPr>
        <p:txBody>
          <a:bodyPr wrap="square" rtlCol="0">
            <a:spAutoFit/>
          </a:bodyPr>
          <a:lstStyle/>
          <a:p>
            <a:pPr algn="just"/>
            <a:r>
              <a:rPr lang="en-US" sz="683" dirty="0">
                <a:latin typeface="Consolas" charset="0"/>
                <a:ea typeface="Consolas" charset="0"/>
                <a:cs typeface="Consolas" charset="0"/>
              </a:rPr>
              <a:t>27</a:t>
            </a:r>
            <a:endParaRPr lang="en-US" sz="512" dirty="0">
              <a:latin typeface="Consolas" charset="0"/>
              <a:ea typeface="Consolas" charset="0"/>
              <a:cs typeface="Consolas" charset="0"/>
            </a:endParaRPr>
          </a:p>
        </p:txBody>
      </p:sp>
      <p:sp>
        <p:nvSpPr>
          <p:cNvPr id="41" name="TextBox 40"/>
          <p:cNvSpPr txBox="1"/>
          <p:nvPr/>
        </p:nvSpPr>
        <p:spPr>
          <a:xfrm>
            <a:off x="8705286" y="3697930"/>
            <a:ext cx="226912" cy="302519"/>
          </a:xfrm>
          <a:prstGeom prst="rect">
            <a:avLst/>
          </a:prstGeom>
          <a:noFill/>
        </p:spPr>
        <p:txBody>
          <a:bodyPr wrap="square" rtlCol="0">
            <a:spAutoFit/>
          </a:bodyPr>
          <a:lstStyle/>
          <a:p>
            <a:pPr algn="just"/>
            <a:r>
              <a:rPr lang="en-US" sz="683">
                <a:latin typeface="Consolas" charset="0"/>
                <a:ea typeface="Consolas" charset="0"/>
                <a:cs typeface="Consolas" charset="0"/>
              </a:rPr>
              <a:t>30</a:t>
            </a:r>
            <a:endParaRPr lang="en-US" sz="512" dirty="0">
              <a:latin typeface="Consolas" charset="0"/>
              <a:ea typeface="Consolas" charset="0"/>
              <a:cs typeface="Consolas" charset="0"/>
            </a:endParaRPr>
          </a:p>
        </p:txBody>
      </p:sp>
      <mc:AlternateContent xmlns:mc="http://schemas.openxmlformats.org/markup-compatibility/2006" xmlns:a14="http://schemas.microsoft.com/office/drawing/2010/main">
        <mc:Choice Requires="a14">
          <p:sp>
            <p:nvSpPr>
              <p:cNvPr id="11" name="Rectangle 10"/>
              <p:cNvSpPr/>
              <p:nvPr/>
            </p:nvSpPr>
            <p:spPr>
              <a:xfrm>
                <a:off x="6035701" y="3499969"/>
                <a:ext cx="176547" cy="225073"/>
              </a:xfrm>
              <a:prstGeom prst="rect">
                <a:avLst/>
              </a:prstGeom>
              <a:noFill/>
            </p:spPr>
            <p:txBody>
              <a:bodyPr wrap="none" lIns="44589" tIns="22294" rIns="44589" bIns="22294">
                <a:spAutoFit/>
              </a:bodyPr>
              <a:lstStyle/>
              <a:p>
                <a:pPr algn="ctr"/>
                <a14:m>
                  <m:oMathPara xmlns:m="http://schemas.openxmlformats.org/officeDocument/2006/math">
                    <m:oMathParaPr>
                      <m:jc m:val="centerGroup"/>
                    </m:oMathParaPr>
                    <m:oMath xmlns:m="http://schemas.openxmlformats.org/officeDocument/2006/math">
                      <m:r>
                        <a:rPr lang="en-US" sz="1170" i="1">
                          <a:ln w="0"/>
                          <a:effectLst>
                            <a:outerShdw blurRad="38100" dist="19050" dir="2700000" algn="tl" rotWithShape="0">
                              <a:schemeClr val="dk1">
                                <a:alpha val="40000"/>
                              </a:schemeClr>
                            </a:outerShdw>
                          </a:effectLst>
                          <a:latin typeface="Cambria Math" charset="0"/>
                        </a:rPr>
                        <m:t>𝑖</m:t>
                      </m:r>
                    </m:oMath>
                  </m:oMathPara>
                </a14:m>
                <a:endParaRPr lang="en-US" sz="2633" dirty="0">
                  <a:ln w="0"/>
                  <a:effectLst>
                    <a:outerShdw blurRad="38100" dist="19050" dir="2700000" algn="tl" rotWithShape="0">
                      <a:schemeClr val="dk1">
                        <a:alpha val="40000"/>
                      </a:schemeClr>
                    </a:outerShdw>
                  </a:effectLst>
                </a:endParaRPr>
              </a:p>
            </p:txBody>
          </p:sp>
        </mc:Choice>
        <mc:Fallback xmlns="">
          <p:sp>
            <p:nvSpPr>
              <p:cNvPr id="11" name="Rectangle 10"/>
              <p:cNvSpPr>
                <a:spLocks noRot="1" noChangeAspect="1" noMove="1" noResize="1" noEditPoints="1" noAdjustHandles="1" noChangeArrowheads="1" noChangeShapeType="1" noTextEdit="1"/>
              </p:cNvSpPr>
              <p:nvPr/>
            </p:nvSpPr>
            <p:spPr>
              <a:xfrm>
                <a:off x="5974474" y="773862"/>
                <a:ext cx="361125" cy="461665"/>
              </a:xfrm>
              <a:prstGeom prst="rect">
                <a:avLst/>
              </a:prstGeom>
              <a:blipFill rotWithShape="0">
                <a:blip r:embed="rId5"/>
                <a:stretch>
                  <a:fillRect l="-50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2" name="Rectangle 41"/>
              <p:cNvSpPr/>
              <p:nvPr/>
            </p:nvSpPr>
            <p:spPr>
              <a:xfrm>
                <a:off x="6469808" y="3499969"/>
                <a:ext cx="180779" cy="225073"/>
              </a:xfrm>
              <a:prstGeom prst="rect">
                <a:avLst/>
              </a:prstGeom>
              <a:noFill/>
            </p:spPr>
            <p:txBody>
              <a:bodyPr wrap="none" lIns="44589" tIns="22294" rIns="44589" bIns="22294">
                <a:spAutoFit/>
              </a:bodyPr>
              <a:lstStyle/>
              <a:p>
                <a:pPr algn="ctr"/>
                <a14:m>
                  <m:oMathPara xmlns:m="http://schemas.openxmlformats.org/officeDocument/2006/math">
                    <m:oMathParaPr>
                      <m:jc m:val="centerGroup"/>
                    </m:oMathParaPr>
                    <m:oMath xmlns:m="http://schemas.openxmlformats.org/officeDocument/2006/math">
                      <m:r>
                        <a:rPr lang="en-US" sz="1170" i="1">
                          <a:ln w="0"/>
                          <a:effectLst>
                            <a:outerShdw blurRad="38100" dist="19050" dir="2700000" algn="tl" rotWithShape="0">
                              <a:schemeClr val="dk1">
                                <a:alpha val="40000"/>
                              </a:schemeClr>
                            </a:outerShdw>
                          </a:effectLst>
                          <a:latin typeface="Cambria Math" charset="0"/>
                        </a:rPr>
                        <m:t>𝑗</m:t>
                      </m:r>
                    </m:oMath>
                  </m:oMathPara>
                </a14:m>
                <a:endParaRPr lang="en-US" sz="2633" dirty="0">
                  <a:ln w="0"/>
                  <a:effectLst>
                    <a:outerShdw blurRad="38100" dist="19050" dir="2700000" algn="tl" rotWithShape="0">
                      <a:schemeClr val="dk1">
                        <a:alpha val="40000"/>
                      </a:schemeClr>
                    </a:outerShdw>
                  </a:effectLst>
                </a:endParaRPr>
              </a:p>
            </p:txBody>
          </p:sp>
        </mc:Choice>
        <mc:Fallback xmlns="">
          <p:sp>
            <p:nvSpPr>
              <p:cNvPr id="42" name="Rectangle 41"/>
              <p:cNvSpPr>
                <a:spLocks noRot="1" noChangeAspect="1" noMove="1" noResize="1" noEditPoints="1" noAdjustHandles="1" noChangeArrowheads="1" noChangeShapeType="1" noTextEdit="1"/>
              </p:cNvSpPr>
              <p:nvPr/>
            </p:nvSpPr>
            <p:spPr>
              <a:xfrm>
                <a:off x="6864888" y="773862"/>
                <a:ext cx="369460" cy="461665"/>
              </a:xfrm>
              <a:prstGeom prst="rect">
                <a:avLst/>
              </a:prstGeom>
              <a:blipFill rotWithShape="0">
                <a:blip r:embed="rId6"/>
                <a:stretch>
                  <a:fillRect l="-14754" b="-21053"/>
                </a:stretch>
              </a:blipFill>
            </p:spPr>
            <p:txBody>
              <a:bodyPr/>
              <a:lstStyle/>
              <a:p>
                <a:r>
                  <a:rPr lang="en-US">
                    <a:noFill/>
                  </a:rPr>
                  <a:t> </a:t>
                </a:r>
              </a:p>
            </p:txBody>
          </p:sp>
        </mc:Fallback>
      </mc:AlternateContent>
      <p:sp>
        <p:nvSpPr>
          <p:cNvPr id="12" name="Rectangle 11"/>
          <p:cNvSpPr/>
          <p:nvPr/>
        </p:nvSpPr>
        <p:spPr>
          <a:xfrm>
            <a:off x="4713930" y="4555393"/>
            <a:ext cx="1372248" cy="10819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11"/>
          </a:p>
        </p:txBody>
      </p:sp>
      <p:pic>
        <p:nvPicPr>
          <p:cNvPr id="44" name="Picture 43"/>
          <p:cNvPicPr>
            <a:picLocks noChangeAspect="1"/>
          </p:cNvPicPr>
          <p:nvPr/>
        </p:nvPicPr>
        <p:blipFill rotWithShape="1">
          <a:blip r:embed="rId4">
            <a:extLst>
              <a:ext uri="{28A0092B-C50C-407E-A947-70E740481C1C}">
                <a14:useLocalDpi xmlns:a14="http://schemas.microsoft.com/office/drawing/2010/main" val="0"/>
              </a:ext>
            </a:extLst>
          </a:blip>
          <a:srcRect l="20575" t="52761" r="59364" b="1378"/>
          <a:stretch/>
        </p:blipFill>
        <p:spPr>
          <a:xfrm>
            <a:off x="4604312" y="4685636"/>
            <a:ext cx="1011513" cy="982646"/>
          </a:xfrm>
          <a:prstGeom prst="rect">
            <a:avLst/>
          </a:prstGeom>
        </p:spPr>
      </p:pic>
      <mc:AlternateContent xmlns:mc="http://schemas.openxmlformats.org/markup-compatibility/2006" xmlns:a14="http://schemas.microsoft.com/office/drawing/2010/main">
        <mc:Choice Requires="a14">
          <p:sp>
            <p:nvSpPr>
              <p:cNvPr id="43" name="Rectangle 42"/>
              <p:cNvSpPr/>
              <p:nvPr/>
            </p:nvSpPr>
            <p:spPr>
              <a:xfrm>
                <a:off x="5986162" y="5022845"/>
                <a:ext cx="176547" cy="225073"/>
              </a:xfrm>
              <a:prstGeom prst="rect">
                <a:avLst/>
              </a:prstGeom>
              <a:noFill/>
            </p:spPr>
            <p:txBody>
              <a:bodyPr wrap="none" lIns="44589" tIns="22294" rIns="44589" bIns="22294">
                <a:spAutoFit/>
              </a:bodyPr>
              <a:lstStyle/>
              <a:p>
                <a:pPr algn="ctr"/>
                <a14:m>
                  <m:oMathPara xmlns:m="http://schemas.openxmlformats.org/officeDocument/2006/math">
                    <m:oMathParaPr>
                      <m:jc m:val="centerGroup"/>
                    </m:oMathParaPr>
                    <m:oMath xmlns:m="http://schemas.openxmlformats.org/officeDocument/2006/math">
                      <m:r>
                        <a:rPr lang="en-US" sz="1170" i="1">
                          <a:ln w="0"/>
                          <a:effectLst>
                            <a:outerShdw blurRad="38100" dist="19050" dir="2700000" algn="tl" rotWithShape="0">
                              <a:schemeClr val="dk1">
                                <a:alpha val="40000"/>
                              </a:schemeClr>
                            </a:outerShdw>
                          </a:effectLst>
                          <a:latin typeface="Cambria Math" charset="0"/>
                        </a:rPr>
                        <m:t>𝑖</m:t>
                      </m:r>
                    </m:oMath>
                  </m:oMathPara>
                </a14:m>
                <a:endParaRPr lang="en-US" sz="2633" dirty="0">
                  <a:ln w="0"/>
                  <a:effectLst>
                    <a:outerShdw blurRad="38100" dist="19050" dir="2700000" algn="tl" rotWithShape="0">
                      <a:schemeClr val="dk1">
                        <a:alpha val="40000"/>
                      </a:schemeClr>
                    </a:outerShdw>
                  </a:effectLst>
                </a:endParaRPr>
              </a:p>
            </p:txBody>
          </p:sp>
        </mc:Choice>
        <mc:Fallback xmlns="">
          <p:sp>
            <p:nvSpPr>
              <p:cNvPr id="43" name="Rectangle 42"/>
              <p:cNvSpPr>
                <a:spLocks noRot="1" noChangeAspect="1" noMove="1" noResize="1" noEditPoints="1" noAdjustHandles="1" noChangeArrowheads="1" noChangeShapeType="1" noTextEdit="1"/>
              </p:cNvSpPr>
              <p:nvPr/>
            </p:nvSpPr>
            <p:spPr>
              <a:xfrm>
                <a:off x="5872881" y="3896897"/>
                <a:ext cx="361125" cy="461665"/>
              </a:xfrm>
              <a:prstGeom prst="rect">
                <a:avLst/>
              </a:prstGeom>
              <a:blipFill rotWithShape="0">
                <a:blip r:embed="rId7"/>
                <a:stretch>
                  <a:fillRect l="-5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5" name="Rectangle 44"/>
              <p:cNvSpPr/>
              <p:nvPr/>
            </p:nvSpPr>
            <p:spPr>
              <a:xfrm>
                <a:off x="6639362" y="5656514"/>
                <a:ext cx="180779" cy="225073"/>
              </a:xfrm>
              <a:prstGeom prst="rect">
                <a:avLst/>
              </a:prstGeom>
              <a:noFill/>
            </p:spPr>
            <p:txBody>
              <a:bodyPr wrap="none" lIns="44589" tIns="22294" rIns="44589" bIns="22294">
                <a:spAutoFit/>
              </a:bodyPr>
              <a:lstStyle/>
              <a:p>
                <a:pPr algn="ctr"/>
                <a14:m>
                  <m:oMathPara xmlns:m="http://schemas.openxmlformats.org/officeDocument/2006/math">
                    <m:oMathParaPr>
                      <m:jc m:val="centerGroup"/>
                    </m:oMathParaPr>
                    <m:oMath xmlns:m="http://schemas.openxmlformats.org/officeDocument/2006/math">
                      <m:r>
                        <a:rPr lang="en-US" sz="1170" i="1">
                          <a:ln w="0"/>
                          <a:effectLst>
                            <a:outerShdw blurRad="38100" dist="19050" dir="2700000" algn="tl" rotWithShape="0">
                              <a:schemeClr val="dk1">
                                <a:alpha val="40000"/>
                              </a:schemeClr>
                            </a:outerShdw>
                          </a:effectLst>
                          <a:latin typeface="Cambria Math" charset="0"/>
                        </a:rPr>
                        <m:t>𝑗</m:t>
                      </m:r>
                    </m:oMath>
                  </m:oMathPara>
                </a14:m>
                <a:endParaRPr lang="en-US" sz="2633" dirty="0">
                  <a:ln w="0"/>
                  <a:effectLst>
                    <a:outerShdw blurRad="38100" dist="19050" dir="2700000" algn="tl" rotWithShape="0">
                      <a:schemeClr val="dk1">
                        <a:alpha val="40000"/>
                      </a:schemeClr>
                    </a:outerShdw>
                  </a:effectLst>
                </a:endParaRPr>
              </a:p>
            </p:txBody>
          </p:sp>
        </mc:Choice>
        <mc:Fallback xmlns="">
          <p:sp>
            <p:nvSpPr>
              <p:cNvPr id="45" name="Rectangle 44"/>
              <p:cNvSpPr>
                <a:spLocks noRot="1" noChangeAspect="1" noMove="1" noResize="1" noEditPoints="1" noAdjustHandles="1" noChangeArrowheads="1" noChangeShapeType="1" noTextEdit="1"/>
              </p:cNvSpPr>
              <p:nvPr/>
            </p:nvSpPr>
            <p:spPr>
              <a:xfrm>
                <a:off x="7212600" y="5196392"/>
                <a:ext cx="369460" cy="461665"/>
              </a:xfrm>
              <a:prstGeom prst="rect">
                <a:avLst/>
              </a:prstGeom>
              <a:blipFill rotWithShape="0">
                <a:blip r:embed="rId8"/>
                <a:stretch>
                  <a:fillRect l="-14754" b="-22368"/>
                </a:stretch>
              </a:blipFill>
            </p:spPr>
            <p:txBody>
              <a:bodyPr/>
              <a:lstStyle/>
              <a:p>
                <a:r>
                  <a:rPr lang="en-US">
                    <a:noFill/>
                  </a:rPr>
                  <a:t> </a:t>
                </a:r>
              </a:p>
            </p:txBody>
          </p:sp>
        </mc:Fallback>
      </mc:AlternateContent>
      <p:pic>
        <p:nvPicPr>
          <p:cNvPr id="46" name="Picture 45"/>
          <p:cNvPicPr>
            <a:picLocks noChangeAspect="1"/>
          </p:cNvPicPr>
          <p:nvPr/>
        </p:nvPicPr>
        <p:blipFill rotWithShape="1">
          <a:blip r:embed="rId4">
            <a:extLst>
              <a:ext uri="{28A0092B-C50C-407E-A947-70E740481C1C}">
                <a14:useLocalDpi xmlns:a14="http://schemas.microsoft.com/office/drawing/2010/main" val="0"/>
              </a:ext>
            </a:extLst>
          </a:blip>
          <a:srcRect l="40095" t="52761" r="54098" b="1378"/>
          <a:stretch/>
        </p:blipFill>
        <p:spPr>
          <a:xfrm>
            <a:off x="5662857" y="4679752"/>
            <a:ext cx="292798" cy="982646"/>
          </a:xfrm>
          <a:prstGeom prst="rect">
            <a:avLst/>
          </a:prstGeom>
        </p:spPr>
      </p:pic>
      <p:sp>
        <p:nvSpPr>
          <p:cNvPr id="47" name="Rectangle 46"/>
          <p:cNvSpPr/>
          <p:nvPr/>
        </p:nvSpPr>
        <p:spPr>
          <a:xfrm>
            <a:off x="4075231" y="4773709"/>
            <a:ext cx="360957" cy="645316"/>
          </a:xfrm>
          <a:prstGeom prst="rect">
            <a:avLst/>
          </a:prstGeom>
          <a:noFill/>
        </p:spPr>
        <p:txBody>
          <a:bodyPr wrap="none" lIns="44589" tIns="22294" rIns="44589" bIns="22294">
            <a:spAutoFit/>
          </a:bodyPr>
          <a:lstStyle/>
          <a:p>
            <a:pPr algn="ctr"/>
            <a:r>
              <a:rPr lang="en-US" sz="3901" dirty="0">
                <a:ln w="0"/>
              </a:rPr>
              <a:t>∑</a:t>
            </a:r>
            <a:endParaRPr lang="en-US" sz="2633" dirty="0">
              <a:ln w="0"/>
            </a:endParaRPr>
          </a:p>
        </p:txBody>
      </p:sp>
      <p:sp>
        <p:nvSpPr>
          <p:cNvPr id="48" name="Rectangle 47"/>
          <p:cNvSpPr/>
          <p:nvPr/>
        </p:nvSpPr>
        <p:spPr>
          <a:xfrm>
            <a:off x="5393904" y="6772728"/>
            <a:ext cx="119752" cy="113778"/>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11"/>
          </a:p>
        </p:txBody>
      </p:sp>
      <p:sp>
        <p:nvSpPr>
          <p:cNvPr id="54" name="Rectangle 53"/>
          <p:cNvSpPr/>
          <p:nvPr/>
        </p:nvSpPr>
        <p:spPr>
          <a:xfrm>
            <a:off x="3554333" y="3374477"/>
            <a:ext cx="1723812" cy="10726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11"/>
          </a:p>
        </p:txBody>
      </p:sp>
      <p:pic>
        <p:nvPicPr>
          <p:cNvPr id="53" name="Picture 52"/>
          <p:cNvPicPr>
            <a:picLocks noChangeAspect="1"/>
          </p:cNvPicPr>
          <p:nvPr/>
        </p:nvPicPr>
        <p:blipFill rotWithShape="1">
          <a:blip r:embed="rId4">
            <a:extLst>
              <a:ext uri="{28A0092B-C50C-407E-A947-70E740481C1C}">
                <a14:useLocalDpi xmlns:a14="http://schemas.microsoft.com/office/drawing/2010/main" val="0"/>
              </a:ext>
            </a:extLst>
          </a:blip>
          <a:srcRect r="71644" b="59818"/>
          <a:stretch/>
        </p:blipFill>
        <p:spPr>
          <a:xfrm>
            <a:off x="3303907" y="3459797"/>
            <a:ext cx="1429756" cy="860956"/>
          </a:xfrm>
          <a:prstGeom prst="rect">
            <a:avLst/>
          </a:prstGeom>
        </p:spPr>
      </p:pic>
      <p:pic>
        <p:nvPicPr>
          <p:cNvPr id="55" name="Picture 54"/>
          <p:cNvPicPr>
            <a:picLocks noChangeAspect="1"/>
          </p:cNvPicPr>
          <p:nvPr/>
        </p:nvPicPr>
        <p:blipFill rotWithShape="1">
          <a:blip r:embed="rId9"/>
          <a:srcRect l="85026" r="7446"/>
          <a:stretch/>
        </p:blipFill>
        <p:spPr>
          <a:xfrm>
            <a:off x="7235272" y="4786660"/>
            <a:ext cx="250451" cy="780596"/>
          </a:xfrm>
          <a:prstGeom prst="rect">
            <a:avLst/>
          </a:prstGeom>
        </p:spPr>
      </p:pic>
      <p:sp>
        <p:nvSpPr>
          <p:cNvPr id="56" name="TextBox 55"/>
          <p:cNvSpPr txBox="1"/>
          <p:nvPr/>
        </p:nvSpPr>
        <p:spPr>
          <a:xfrm>
            <a:off x="7485723" y="4773709"/>
            <a:ext cx="807937" cy="182358"/>
          </a:xfrm>
          <a:prstGeom prst="rect">
            <a:avLst/>
          </a:prstGeom>
          <a:noFill/>
        </p:spPr>
        <p:txBody>
          <a:bodyPr wrap="square" rtlCol="0">
            <a:spAutoFit/>
          </a:bodyPr>
          <a:lstStyle/>
          <a:p>
            <a:r>
              <a:rPr lang="en-US" sz="585" dirty="0"/>
              <a:t>High score</a:t>
            </a:r>
            <a:endParaRPr lang="en-US" sz="585" dirty="0"/>
          </a:p>
        </p:txBody>
      </p:sp>
      <p:sp>
        <p:nvSpPr>
          <p:cNvPr id="57" name="TextBox 56"/>
          <p:cNvSpPr txBox="1"/>
          <p:nvPr/>
        </p:nvSpPr>
        <p:spPr>
          <a:xfrm>
            <a:off x="7485723" y="5383897"/>
            <a:ext cx="807937" cy="182358"/>
          </a:xfrm>
          <a:prstGeom prst="rect">
            <a:avLst/>
          </a:prstGeom>
          <a:noFill/>
        </p:spPr>
        <p:txBody>
          <a:bodyPr wrap="square" rtlCol="0">
            <a:spAutoFit/>
          </a:bodyPr>
          <a:lstStyle/>
          <a:p>
            <a:r>
              <a:rPr lang="en-US" sz="585" dirty="0"/>
              <a:t>Low score</a:t>
            </a:r>
            <a:endParaRPr lang="en-US" sz="585" dirty="0"/>
          </a:p>
        </p:txBody>
      </p:sp>
      <p:cxnSp>
        <p:nvCxnSpPr>
          <p:cNvPr id="58" name="Straight Connector 57"/>
          <p:cNvCxnSpPr/>
          <p:nvPr/>
        </p:nvCxnSpPr>
        <p:spPr>
          <a:xfrm>
            <a:off x="7482626" y="4841246"/>
            <a:ext cx="40017"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7482626" y="5451547"/>
            <a:ext cx="40017"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6844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85026" r="7446"/>
          <a:stretch/>
        </p:blipFill>
        <p:spPr>
          <a:xfrm>
            <a:off x="7135587" y="4558582"/>
            <a:ext cx="223772" cy="3071660"/>
          </a:xfrm>
          <a:prstGeom prst="rect">
            <a:avLst/>
          </a:prstGeom>
        </p:spPr>
      </p:pic>
    </p:spTree>
    <p:extLst>
      <p:ext uri="{BB962C8B-B14F-4D97-AF65-F5344CB8AC3E}">
        <p14:creationId xmlns:p14="http://schemas.microsoft.com/office/powerpoint/2010/main" val="14120655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414</TotalTime>
  <Words>270</Words>
  <Application>Microsoft Macintosh PowerPoint</Application>
  <PresentationFormat>Custom</PresentationFormat>
  <Paragraphs>46</Paragraphs>
  <Slides>9</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Calibri</vt:lpstr>
      <vt:lpstr>Calibri Light</vt:lpstr>
      <vt:lpstr>Cambria Math</vt:lpstr>
      <vt:lpstr>Consolas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Steffan Bradley</dc:creator>
  <cp:lastModifiedBy>Paul, Steffan Bradley</cp:lastModifiedBy>
  <cp:revision>18</cp:revision>
  <dcterms:created xsi:type="dcterms:W3CDTF">2019-02-10T18:52:15Z</dcterms:created>
  <dcterms:modified xsi:type="dcterms:W3CDTF">2019-03-08T17:38:14Z</dcterms:modified>
</cp:coreProperties>
</file>

<file path=docProps/thumbnail.jpeg>
</file>